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  <p:sldMasterId id="2147483686" r:id="rId3"/>
    <p:sldMasterId id="2147483704" r:id="rId4"/>
    <p:sldMasterId id="2147483722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3" r:id="rId20"/>
    <p:sldId id="270" r:id="rId21"/>
    <p:sldId id="271" r:id="rId22"/>
    <p:sldId id="272" r:id="rId23"/>
    <p:sldId id="275" r:id="rId24"/>
    <p:sldId id="278" r:id="rId25"/>
    <p:sldId id="274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08A2C-4D2F-41A9-8CA0-F2E1FEF0DD25}" v="1592" dt="2020-09-04T04:28:25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92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83608A2C-4D2F-41A9-8CA0-F2E1FEF0DD25}"/>
    <pc:docChg chg="undo redo custSel mod addSld delSld modSld sldOrd">
      <pc:chgData name="Ariel Avshalom" userId="ad20b999a1aae67d" providerId="LiveId" clId="{83608A2C-4D2F-41A9-8CA0-F2E1FEF0DD25}" dt="2020-09-04T04:28:25.360" v="6701"/>
      <pc:docMkLst>
        <pc:docMk/>
      </pc:docMkLst>
      <pc:sldChg chg="modAnim">
        <pc:chgData name="Ariel Avshalom" userId="ad20b999a1aae67d" providerId="LiveId" clId="{83608A2C-4D2F-41A9-8CA0-F2E1FEF0DD25}" dt="2020-08-31T20:46:11.630" v="2697"/>
        <pc:sldMkLst>
          <pc:docMk/>
          <pc:sldMk cId="2372853116" sldId="257"/>
        </pc:sldMkLst>
      </pc:sldChg>
      <pc:sldChg chg="modAnim">
        <pc:chgData name="Ariel Avshalom" userId="ad20b999a1aae67d" providerId="LiveId" clId="{83608A2C-4D2F-41A9-8CA0-F2E1FEF0DD25}" dt="2020-08-31T20:46:21.947" v="2698"/>
        <pc:sldMkLst>
          <pc:docMk/>
          <pc:sldMk cId="1404920591" sldId="258"/>
        </pc:sldMkLst>
      </pc:sldChg>
      <pc:sldChg chg="modSp modAnim">
        <pc:chgData name="Ariel Avshalom" userId="ad20b999a1aae67d" providerId="LiveId" clId="{83608A2C-4D2F-41A9-8CA0-F2E1FEF0DD25}" dt="2020-08-31T20:50:38.528" v="2865" actId="20577"/>
        <pc:sldMkLst>
          <pc:docMk/>
          <pc:sldMk cId="3633310259" sldId="259"/>
        </pc:sldMkLst>
        <pc:spChg chg="mod">
          <ac:chgData name="Ariel Avshalom" userId="ad20b999a1aae67d" providerId="LiveId" clId="{83608A2C-4D2F-41A9-8CA0-F2E1FEF0DD25}" dt="2020-08-31T20:50:38.528" v="2865" actId="20577"/>
          <ac:spMkLst>
            <pc:docMk/>
            <pc:sldMk cId="3633310259" sldId="259"/>
            <ac:spMk id="3" creationId="{B2185D93-75C7-4CEF-8F40-CB95E910E24D}"/>
          </ac:spMkLst>
        </pc:spChg>
        <pc:picChg chg="mod">
          <ac:chgData name="Ariel Avshalom" userId="ad20b999a1aae67d" providerId="LiveId" clId="{83608A2C-4D2F-41A9-8CA0-F2E1FEF0DD25}" dt="2020-08-31T20:48:29.872" v="2770" actId="1076"/>
          <ac:picMkLst>
            <pc:docMk/>
            <pc:sldMk cId="3633310259" sldId="259"/>
            <ac:picMk id="4" creationId="{598FEFFB-71AD-4FA9-9F6C-D70CAB6C7D5B}"/>
          </ac:picMkLst>
        </pc:picChg>
        <pc:picChg chg="mod">
          <ac:chgData name="Ariel Avshalom" userId="ad20b999a1aae67d" providerId="LiveId" clId="{83608A2C-4D2F-41A9-8CA0-F2E1FEF0DD25}" dt="2020-08-31T20:48:19.572" v="2769" actId="732"/>
          <ac:picMkLst>
            <pc:docMk/>
            <pc:sldMk cId="3633310259" sldId="259"/>
            <ac:picMk id="1028" creationId="{A06738FC-90D3-42BB-BF48-864F13A3332C}"/>
          </ac:picMkLst>
        </pc:picChg>
      </pc:sldChg>
      <pc:sldChg chg="addSp delSp modSp mod setBg">
        <pc:chgData name="Ariel Avshalom" userId="ad20b999a1aae67d" providerId="LiveId" clId="{83608A2C-4D2F-41A9-8CA0-F2E1FEF0DD25}" dt="2020-08-31T18:14:43.612" v="1" actId="26606"/>
        <pc:sldMkLst>
          <pc:docMk/>
          <pc:sldMk cId="3165509518" sldId="261"/>
        </pc:sldMkLst>
        <pc:spChg chg="mod">
          <ac:chgData name="Ariel Avshalom" userId="ad20b999a1aae67d" providerId="LiveId" clId="{83608A2C-4D2F-41A9-8CA0-F2E1FEF0DD25}" dt="2020-08-31T18:14:43.612" v="1" actId="26606"/>
          <ac:spMkLst>
            <pc:docMk/>
            <pc:sldMk cId="3165509518" sldId="261"/>
            <ac:spMk id="2" creationId="{0BABECEE-5C34-4142-9FB7-4AFD4AA05A0E}"/>
          </ac:spMkLst>
        </pc:spChg>
        <pc:spChg chg="del">
          <ac:chgData name="Ariel Avshalom" userId="ad20b999a1aae67d" providerId="LiveId" clId="{83608A2C-4D2F-41A9-8CA0-F2E1FEF0DD25}" dt="2020-08-31T18:14:42.188" v="0" actId="478"/>
          <ac:spMkLst>
            <pc:docMk/>
            <pc:sldMk cId="3165509518" sldId="261"/>
            <ac:spMk id="3" creationId="{35B342DD-9863-4663-95D0-B366F4D0928A}"/>
          </ac:spMkLst>
        </pc:spChg>
        <pc:spChg chg="add">
          <ac:chgData name="Ariel Avshalom" userId="ad20b999a1aae67d" providerId="LiveId" clId="{83608A2C-4D2F-41A9-8CA0-F2E1FEF0DD25}" dt="2020-08-31T18:14:43.612" v="1" actId="26606"/>
          <ac:spMkLst>
            <pc:docMk/>
            <pc:sldMk cId="3165509518" sldId="261"/>
            <ac:spMk id="7" creationId="{904DB13E-F722-4ED6-BB00-556651E95281}"/>
          </ac:spMkLst>
        </pc:spChg>
        <pc:spChg chg="add">
          <ac:chgData name="Ariel Avshalom" userId="ad20b999a1aae67d" providerId="LiveId" clId="{83608A2C-4D2F-41A9-8CA0-F2E1FEF0DD25}" dt="2020-08-31T18:14:43.612" v="1" actId="26606"/>
          <ac:spMkLst>
            <pc:docMk/>
            <pc:sldMk cId="3165509518" sldId="261"/>
            <ac:spMk id="9" creationId="{7B58A187-A4B1-42EB-A4C7-8635BA507BCE}"/>
          </ac:spMkLst>
        </pc:spChg>
        <pc:spChg chg="add">
          <ac:chgData name="Ariel Avshalom" userId="ad20b999a1aae67d" providerId="LiveId" clId="{83608A2C-4D2F-41A9-8CA0-F2E1FEF0DD25}" dt="2020-08-31T18:14:43.612" v="1" actId="26606"/>
          <ac:spMkLst>
            <pc:docMk/>
            <pc:sldMk cId="3165509518" sldId="261"/>
            <ac:spMk id="11" creationId="{37F14E7F-3054-458C-ACF9-A8DA1757C65C}"/>
          </ac:spMkLst>
        </pc:spChg>
        <pc:spChg chg="add">
          <ac:chgData name="Ariel Avshalom" userId="ad20b999a1aae67d" providerId="LiveId" clId="{83608A2C-4D2F-41A9-8CA0-F2E1FEF0DD25}" dt="2020-08-31T18:14:43.612" v="1" actId="26606"/>
          <ac:spMkLst>
            <pc:docMk/>
            <pc:sldMk cId="3165509518" sldId="261"/>
            <ac:spMk id="13" creationId="{93747C1C-97FC-4D70-A6C8-A01FBCF5A9DC}"/>
          </ac:spMkLst>
        </pc:spChg>
        <pc:spChg chg="add">
          <ac:chgData name="Ariel Avshalom" userId="ad20b999a1aae67d" providerId="LiveId" clId="{83608A2C-4D2F-41A9-8CA0-F2E1FEF0DD25}" dt="2020-08-31T18:14:43.612" v="1" actId="26606"/>
          <ac:spMkLst>
            <pc:docMk/>
            <pc:sldMk cId="3165509518" sldId="261"/>
            <ac:spMk id="20" creationId="{B645BD8A-B13F-463A-9101-4FB883F064BD}"/>
          </ac:spMkLst>
        </pc:spChg>
        <pc:spChg chg="add">
          <ac:chgData name="Ariel Avshalom" userId="ad20b999a1aae67d" providerId="LiveId" clId="{83608A2C-4D2F-41A9-8CA0-F2E1FEF0DD25}" dt="2020-08-31T18:14:43.612" v="1" actId="26606"/>
          <ac:spMkLst>
            <pc:docMk/>
            <pc:sldMk cId="3165509518" sldId="261"/>
            <ac:spMk id="22" creationId="{94003B42-F17E-473C-9366-9369C047115C}"/>
          </ac:spMkLst>
        </pc:spChg>
        <pc:spChg chg="add">
          <ac:chgData name="Ariel Avshalom" userId="ad20b999a1aae67d" providerId="LiveId" clId="{83608A2C-4D2F-41A9-8CA0-F2E1FEF0DD25}" dt="2020-08-31T18:14:43.612" v="1" actId="26606"/>
          <ac:spMkLst>
            <pc:docMk/>
            <pc:sldMk cId="3165509518" sldId="261"/>
            <ac:spMk id="24" creationId="{149DDF01-2EFB-49D0-864E-0CE29F33A69F}"/>
          </ac:spMkLst>
        </pc:spChg>
        <pc:spChg chg="add">
          <ac:chgData name="Ariel Avshalom" userId="ad20b999a1aae67d" providerId="LiveId" clId="{83608A2C-4D2F-41A9-8CA0-F2E1FEF0DD25}" dt="2020-08-31T18:14:43.612" v="1" actId="26606"/>
          <ac:spMkLst>
            <pc:docMk/>
            <pc:sldMk cId="3165509518" sldId="261"/>
            <ac:spMk id="26" creationId="{8EEA5BB7-5B71-4B52-AD7F-3BA82A6177F2}"/>
          </ac:spMkLst>
        </pc:spChg>
        <pc:grpChg chg="add">
          <ac:chgData name="Ariel Avshalom" userId="ad20b999a1aae67d" providerId="LiveId" clId="{83608A2C-4D2F-41A9-8CA0-F2E1FEF0DD25}" dt="2020-08-31T18:14:43.612" v="1" actId="26606"/>
          <ac:grpSpMkLst>
            <pc:docMk/>
            <pc:sldMk cId="3165509518" sldId="261"/>
            <ac:grpSpMk id="15" creationId="{E26428D7-C6F3-473D-A360-A3F5C3E8728C}"/>
          </ac:grpSpMkLst>
        </pc:grpChg>
        <pc:cxnChg chg="add">
          <ac:chgData name="Ariel Avshalom" userId="ad20b999a1aae67d" providerId="LiveId" clId="{83608A2C-4D2F-41A9-8CA0-F2E1FEF0DD25}" dt="2020-08-31T18:14:43.612" v="1" actId="26606"/>
          <ac:cxnSpMkLst>
            <pc:docMk/>
            <pc:sldMk cId="3165509518" sldId="261"/>
            <ac:cxnSpMk id="28" creationId="{2A1BDD5A-B952-463D-8BF6-F89EC6F21CAA}"/>
          </ac:cxnSpMkLst>
        </pc:cxnChg>
        <pc:cxnChg chg="add">
          <ac:chgData name="Ariel Avshalom" userId="ad20b999a1aae67d" providerId="LiveId" clId="{83608A2C-4D2F-41A9-8CA0-F2E1FEF0DD25}" dt="2020-08-31T18:14:43.612" v="1" actId="26606"/>
          <ac:cxnSpMkLst>
            <pc:docMk/>
            <pc:sldMk cId="3165509518" sldId="261"/>
            <ac:cxnSpMk id="30" creationId="{A2C2EF86-4721-4AC5-AC3A-5343FE12BA8C}"/>
          </ac:cxnSpMkLst>
        </pc:cxnChg>
        <pc:cxnChg chg="add">
          <ac:chgData name="Ariel Avshalom" userId="ad20b999a1aae67d" providerId="LiveId" clId="{83608A2C-4D2F-41A9-8CA0-F2E1FEF0DD25}" dt="2020-08-31T18:14:43.612" v="1" actId="26606"/>
          <ac:cxnSpMkLst>
            <pc:docMk/>
            <pc:sldMk cId="3165509518" sldId="261"/>
            <ac:cxnSpMk id="32" creationId="{F42A6C7C-49DA-4D7E-9647-1696C74DF81F}"/>
          </ac:cxnSpMkLst>
        </pc:cxnChg>
      </pc:sldChg>
      <pc:sldChg chg="addSp delSp modSp new mod setBg modAnim">
        <pc:chgData name="Ariel Avshalom" userId="ad20b999a1aae67d" providerId="LiveId" clId="{83608A2C-4D2F-41A9-8CA0-F2E1FEF0DD25}" dt="2020-08-31T20:51:00.437" v="2867"/>
        <pc:sldMkLst>
          <pc:docMk/>
          <pc:sldMk cId="1466973357" sldId="262"/>
        </pc:sldMkLst>
        <pc:spChg chg="mod">
          <ac:chgData name="Ariel Avshalom" userId="ad20b999a1aae67d" providerId="LiveId" clId="{83608A2C-4D2F-41A9-8CA0-F2E1FEF0DD25}" dt="2020-08-31T18:16:20.128" v="48" actId="26606"/>
          <ac:spMkLst>
            <pc:docMk/>
            <pc:sldMk cId="1466973357" sldId="262"/>
            <ac:spMk id="2" creationId="{68848EB0-56F4-4FF7-A24E-0AA09EC9D638}"/>
          </ac:spMkLst>
        </pc:spChg>
        <pc:spChg chg="del mod">
          <ac:chgData name="Ariel Avshalom" userId="ad20b999a1aae67d" providerId="LiveId" clId="{83608A2C-4D2F-41A9-8CA0-F2E1FEF0DD25}" dt="2020-08-31T18:16:20.128" v="48" actId="26606"/>
          <ac:spMkLst>
            <pc:docMk/>
            <pc:sldMk cId="1466973357" sldId="262"/>
            <ac:spMk id="3" creationId="{96E44873-6BF9-45BA-B4EF-B6ABE0442C95}"/>
          </ac:spMkLst>
        </pc:spChg>
        <pc:spChg chg="add">
          <ac:chgData name="Ariel Avshalom" userId="ad20b999a1aae67d" providerId="LiveId" clId="{83608A2C-4D2F-41A9-8CA0-F2E1FEF0DD25}" dt="2020-08-31T18:16:20.128" v="48" actId="26606"/>
          <ac:spMkLst>
            <pc:docMk/>
            <pc:sldMk cId="1466973357" sldId="262"/>
            <ac:spMk id="9" creationId="{A2AD6B69-E0A0-476D-9EE1-6B69F04C59F8}"/>
          </ac:spMkLst>
        </pc:spChg>
        <pc:spChg chg="add">
          <ac:chgData name="Ariel Avshalom" userId="ad20b999a1aae67d" providerId="LiveId" clId="{83608A2C-4D2F-41A9-8CA0-F2E1FEF0DD25}" dt="2020-08-31T18:16:20.128" v="48" actId="26606"/>
          <ac:spMkLst>
            <pc:docMk/>
            <pc:sldMk cId="1466973357" sldId="262"/>
            <ac:spMk id="11" creationId="{16BE10A1-AD5F-4AB3-8A94-41D62B494ADB}"/>
          </ac:spMkLst>
        </pc:spChg>
        <pc:spChg chg="add">
          <ac:chgData name="Ariel Avshalom" userId="ad20b999a1aae67d" providerId="LiveId" clId="{83608A2C-4D2F-41A9-8CA0-F2E1FEF0DD25}" dt="2020-08-31T18:16:20.128" v="48" actId="26606"/>
          <ac:spMkLst>
            <pc:docMk/>
            <pc:sldMk cId="1466973357" sldId="262"/>
            <ac:spMk id="13" creationId="{5684BFFE-6A90-4311-ACD5-B34177D46462}"/>
          </ac:spMkLst>
        </pc:spChg>
        <pc:graphicFrameChg chg="add">
          <ac:chgData name="Ariel Avshalom" userId="ad20b999a1aae67d" providerId="LiveId" clId="{83608A2C-4D2F-41A9-8CA0-F2E1FEF0DD25}" dt="2020-08-31T18:16:20.128" v="48" actId="26606"/>
          <ac:graphicFrameMkLst>
            <pc:docMk/>
            <pc:sldMk cId="1466973357" sldId="262"/>
            <ac:graphicFrameMk id="5" creationId="{BB932E06-128C-4170-BD6F-CE2EC43149E1}"/>
          </ac:graphicFrameMkLst>
        </pc:graphicFrameChg>
      </pc:sldChg>
      <pc:sldChg chg="addSp delSp modSp new mod setBg setClrOvrMap">
        <pc:chgData name="Ariel Avshalom" userId="ad20b999a1aae67d" providerId="LiveId" clId="{83608A2C-4D2F-41A9-8CA0-F2E1FEF0DD25}" dt="2020-08-31T18:17:07.655" v="68" actId="26606"/>
        <pc:sldMkLst>
          <pc:docMk/>
          <pc:sldMk cId="4017559259" sldId="263"/>
        </pc:sldMkLst>
        <pc:spChg chg="mod or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2" creationId="{443935FF-44C4-49CF-98D3-FE07153BC1A4}"/>
          </ac:spMkLst>
        </pc:spChg>
        <pc:spChg chg="del">
          <ac:chgData name="Ariel Avshalom" userId="ad20b999a1aae67d" providerId="LiveId" clId="{83608A2C-4D2F-41A9-8CA0-F2E1FEF0DD25}" dt="2020-08-31T18:17:01.411" v="65" actId="22"/>
          <ac:spMkLst>
            <pc:docMk/>
            <pc:sldMk cId="4017559259" sldId="263"/>
            <ac:spMk id="3" creationId="{4EB160FB-C1DB-486D-BE3A-6754EC8F0A23}"/>
          </ac:spMkLst>
        </pc:spChg>
        <pc:spChg chg="add del">
          <ac:chgData name="Ariel Avshalom" userId="ad20b999a1aae67d" providerId="LiveId" clId="{83608A2C-4D2F-41A9-8CA0-F2E1FEF0DD25}" dt="2020-08-31T18:17:05.905" v="67" actId="478"/>
          <ac:spMkLst>
            <pc:docMk/>
            <pc:sldMk cId="4017559259" sldId="263"/>
            <ac:spMk id="9" creationId="{C91F68B0-7C54-4B9A-A199-8DB5072D8EB0}"/>
          </ac:spMkLst>
        </pc:spChg>
        <pc:spChg chg="add del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12" creationId="{282E2A95-1A08-4118-83C6-B1CA5648E075}"/>
          </ac:spMkLst>
        </pc:spChg>
        <pc:spChg chg="add del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14" creationId="{68DC0EC7-60EA-4BD3-BC04-D547DE1B2891}"/>
          </ac:spMkLst>
        </pc:spChg>
        <pc:spChg chg="add del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16" creationId="{2FFEFC7E-85EE-4AC9-A351-FBEB13A1D622}"/>
          </ac:spMkLst>
        </pc:spChg>
        <pc:spChg chg="add del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18" creationId="{CB2511BB-FC4C-45F3-94EB-661D6806C942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23" creationId="{904DB13E-F722-4ED6-BB00-556651E95281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25" creationId="{1E8D93C5-28EB-42D0-86CE-D804955653CC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27" creationId="{AB1B1E7D-F76D-4744-AF85-239E6998A4C5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29" creationId="{3BB65211-00DB-45B6-A223-033B2D19CBE8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36" creationId="{EA4E4267-CAF0-4C38-8DC6-CD3B1A9F046E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38" creationId="{0EE3ACC5-126D-4BA4-8B45-7F0B5B839C51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40" creationId="{AB2868F7-FE10-4289-A5BD-90763C7A2F5A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42" creationId="{BD94142C-10EE-487C-A327-404FDF358F22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44" creationId="{5F7FAC2D-7A74-4939-A917-A1A5AF935685}"/>
          </ac:spMkLst>
        </pc:spChg>
        <pc:spChg chg="add">
          <ac:chgData name="Ariel Avshalom" userId="ad20b999a1aae67d" providerId="LiveId" clId="{83608A2C-4D2F-41A9-8CA0-F2E1FEF0DD25}" dt="2020-08-31T18:17:07.655" v="68" actId="26606"/>
          <ac:spMkLst>
            <pc:docMk/>
            <pc:sldMk cId="4017559259" sldId="263"/>
            <ac:spMk id="46" creationId="{BA53A868-C420-4BAE-9244-EC162AF05CFC}"/>
          </ac:spMkLst>
        </pc:spChg>
        <pc:grpChg chg="add">
          <ac:chgData name="Ariel Avshalom" userId="ad20b999a1aae67d" providerId="LiveId" clId="{83608A2C-4D2F-41A9-8CA0-F2E1FEF0DD25}" dt="2020-08-31T18:17:07.655" v="68" actId="26606"/>
          <ac:grpSpMkLst>
            <pc:docMk/>
            <pc:sldMk cId="4017559259" sldId="263"/>
            <ac:grpSpMk id="31" creationId="{E26428D7-C6F3-473D-A360-A3F5C3E8728C}"/>
          </ac:grpSpMkLst>
        </pc:grpChg>
        <pc:picChg chg="add mod ord">
          <ac:chgData name="Ariel Avshalom" userId="ad20b999a1aae67d" providerId="LiveId" clId="{83608A2C-4D2F-41A9-8CA0-F2E1FEF0DD25}" dt="2020-08-31T18:17:07.655" v="68" actId="26606"/>
          <ac:picMkLst>
            <pc:docMk/>
            <pc:sldMk cId="4017559259" sldId="263"/>
            <ac:picMk id="5" creationId="{F0DDB70C-D0BE-447E-97BF-F7972705BF83}"/>
          </ac:picMkLst>
        </pc:picChg>
        <pc:cxnChg chg="add">
          <ac:chgData name="Ariel Avshalom" userId="ad20b999a1aae67d" providerId="LiveId" clId="{83608A2C-4D2F-41A9-8CA0-F2E1FEF0DD25}" dt="2020-08-31T18:17:07.655" v="68" actId="26606"/>
          <ac:cxnSpMkLst>
            <pc:docMk/>
            <pc:sldMk cId="4017559259" sldId="263"/>
            <ac:cxnSpMk id="48" creationId="{C2686EF3-81CC-419F-96C3-002A75880309}"/>
          </ac:cxnSpMkLst>
        </pc:cxnChg>
        <pc:cxnChg chg="add">
          <ac:chgData name="Ariel Avshalom" userId="ad20b999a1aae67d" providerId="LiveId" clId="{83608A2C-4D2F-41A9-8CA0-F2E1FEF0DD25}" dt="2020-08-31T18:17:07.655" v="68" actId="26606"/>
          <ac:cxnSpMkLst>
            <pc:docMk/>
            <pc:sldMk cId="4017559259" sldId="263"/>
            <ac:cxnSpMk id="50" creationId="{F8D93CCA-A85E-4529-A6F0-8BB54D27BCD1}"/>
          </ac:cxnSpMkLst>
        </pc:cxnChg>
        <pc:cxnChg chg="add">
          <ac:chgData name="Ariel Avshalom" userId="ad20b999a1aae67d" providerId="LiveId" clId="{83608A2C-4D2F-41A9-8CA0-F2E1FEF0DD25}" dt="2020-08-31T18:17:07.655" v="68" actId="26606"/>
          <ac:cxnSpMkLst>
            <pc:docMk/>
            <pc:sldMk cId="4017559259" sldId="263"/>
            <ac:cxnSpMk id="52" creationId="{1ECFA516-C18C-41AE-AFF2-A0D0A59C9E90}"/>
          </ac:cxnSpMkLst>
        </pc:cxnChg>
      </pc:sldChg>
      <pc:sldChg chg="addSp delSp modSp new mod setBg modAnim setClrOvrMap">
        <pc:chgData name="Ariel Avshalom" userId="ad20b999a1aae67d" providerId="LiveId" clId="{83608A2C-4D2F-41A9-8CA0-F2E1FEF0DD25}" dt="2020-08-31T20:52:30.920" v="2869"/>
        <pc:sldMkLst>
          <pc:docMk/>
          <pc:sldMk cId="4238487740" sldId="264"/>
        </pc:sldMkLst>
        <pc:spChg chg="mod">
          <ac:chgData name="Ariel Avshalom" userId="ad20b999a1aae67d" providerId="LiveId" clId="{83608A2C-4D2F-41A9-8CA0-F2E1FEF0DD25}" dt="2020-08-31T19:41:12.382" v="1831" actId="20577"/>
          <ac:spMkLst>
            <pc:docMk/>
            <pc:sldMk cId="4238487740" sldId="264"/>
            <ac:spMk id="2" creationId="{BAE225BA-2E3B-4799-8B06-BCC64DDA2D02}"/>
          </ac:spMkLst>
        </pc:spChg>
        <pc:spChg chg="add del mod">
          <ac:chgData name="Ariel Avshalom" userId="ad20b999a1aae67d" providerId="LiveId" clId="{83608A2C-4D2F-41A9-8CA0-F2E1FEF0DD25}" dt="2020-08-31T19:38:51.673" v="1818" actId="27636"/>
          <ac:spMkLst>
            <pc:docMk/>
            <pc:sldMk cId="4238487740" sldId="264"/>
            <ac:spMk id="3" creationId="{AF5E09B9-BE9F-4500-9849-23CCAD4A4B30}"/>
          </ac:spMkLst>
        </pc:spChg>
        <pc:spChg chg="add del">
          <ac:chgData name="Ariel Avshalom" userId="ad20b999a1aae67d" providerId="LiveId" clId="{83608A2C-4D2F-41A9-8CA0-F2E1FEF0DD25}" dt="2020-08-31T18:58:13.686" v="1098" actId="26606"/>
          <ac:spMkLst>
            <pc:docMk/>
            <pc:sldMk cId="4238487740" sldId="264"/>
            <ac:spMk id="8" creationId="{F04BED5A-E98E-4DA0-BAA5-4F6AB2492D6C}"/>
          </ac:spMkLst>
        </pc:spChg>
        <pc:spChg chg="add del">
          <ac:chgData name="Ariel Avshalom" userId="ad20b999a1aae67d" providerId="LiveId" clId="{83608A2C-4D2F-41A9-8CA0-F2E1FEF0DD25}" dt="2020-08-31T18:58:09.784" v="1094" actId="26606"/>
          <ac:spMkLst>
            <pc:docMk/>
            <pc:sldMk cId="4238487740" sldId="264"/>
            <ac:spMk id="9" creationId="{0EB72A9B-FD82-4F09-BF1E-D39311D3A0E3}"/>
          </ac:spMkLst>
        </pc:spChg>
        <pc:spChg chg="add del">
          <ac:chgData name="Ariel Avshalom" userId="ad20b999a1aae67d" providerId="LiveId" clId="{83608A2C-4D2F-41A9-8CA0-F2E1FEF0DD25}" dt="2020-08-31T18:58:13.686" v="1098" actId="26606"/>
          <ac:spMkLst>
            <pc:docMk/>
            <pc:sldMk cId="4238487740" sldId="264"/>
            <ac:spMk id="10" creationId="{EB64B94A-E40E-48CE-BD7B-C1A30AE572FB}"/>
          </ac:spMkLst>
        </pc:spChg>
        <pc:spChg chg="add del">
          <ac:chgData name="Ariel Avshalom" userId="ad20b999a1aae67d" providerId="LiveId" clId="{83608A2C-4D2F-41A9-8CA0-F2E1FEF0DD25}" dt="2020-08-31T18:58:09.784" v="1094" actId="26606"/>
          <ac:spMkLst>
            <pc:docMk/>
            <pc:sldMk cId="4238487740" sldId="264"/>
            <ac:spMk id="11" creationId="{DD39B371-6E4E-4070-AB4E-4D788405A5A6}"/>
          </ac:spMkLst>
        </pc:spChg>
        <pc:spChg chg="add del">
          <ac:chgData name="Ariel Avshalom" userId="ad20b999a1aae67d" providerId="LiveId" clId="{83608A2C-4D2F-41A9-8CA0-F2E1FEF0DD25}" dt="2020-08-31T18:58:09.784" v="1094" actId="26606"/>
          <ac:spMkLst>
            <pc:docMk/>
            <pc:sldMk cId="4238487740" sldId="264"/>
            <ac:spMk id="13" creationId="{B937DAED-8BFE-4563-BB45-B5E554D70A84}"/>
          </ac:spMkLst>
        </pc:spChg>
        <pc:spChg chg="add del">
          <ac:chgData name="Ariel Avshalom" userId="ad20b999a1aae67d" providerId="LiveId" clId="{83608A2C-4D2F-41A9-8CA0-F2E1FEF0DD25}" dt="2020-08-31T18:58:13.686" v="1098" actId="26606"/>
          <ac:spMkLst>
            <pc:docMk/>
            <pc:sldMk cId="4238487740" sldId="264"/>
            <ac:spMk id="14" creationId="{D1B26337-5AA4-470D-9687-5907CB53BAE9}"/>
          </ac:spMkLst>
        </pc:spChg>
        <pc:spChg chg="add del">
          <ac:chgData name="Ariel Avshalom" userId="ad20b999a1aae67d" providerId="LiveId" clId="{83608A2C-4D2F-41A9-8CA0-F2E1FEF0DD25}" dt="2020-08-31T18:58:13.044" v="1096" actId="26606"/>
          <ac:spMkLst>
            <pc:docMk/>
            <pc:sldMk cId="4238487740" sldId="264"/>
            <ac:spMk id="15" creationId="{A2AD6B69-E0A0-476D-9EE1-6B69F04C59F8}"/>
          </ac:spMkLst>
        </pc:spChg>
        <pc:spChg chg="add del">
          <ac:chgData name="Ariel Avshalom" userId="ad20b999a1aae67d" providerId="LiveId" clId="{83608A2C-4D2F-41A9-8CA0-F2E1FEF0DD25}" dt="2020-08-31T18:58:13.044" v="1096" actId="26606"/>
          <ac:spMkLst>
            <pc:docMk/>
            <pc:sldMk cId="4238487740" sldId="264"/>
            <ac:spMk id="16" creationId="{16BE10A1-AD5F-4AB3-8A94-41D62B494ADB}"/>
          </ac:spMkLst>
        </pc:spChg>
        <pc:spChg chg="add del">
          <ac:chgData name="Ariel Avshalom" userId="ad20b999a1aae67d" providerId="LiveId" clId="{83608A2C-4D2F-41A9-8CA0-F2E1FEF0DD25}" dt="2020-08-31T18:58:13.044" v="1096" actId="26606"/>
          <ac:spMkLst>
            <pc:docMk/>
            <pc:sldMk cId="4238487740" sldId="264"/>
            <ac:spMk id="17" creationId="{5684BFFE-6A90-4311-ACD5-B34177D46462}"/>
          </ac:spMkLst>
        </pc:spChg>
        <pc:spChg chg="add del">
          <ac:chgData name="Ariel Avshalom" userId="ad20b999a1aae67d" providerId="LiveId" clId="{83608A2C-4D2F-41A9-8CA0-F2E1FEF0DD25}" dt="2020-08-31T18:58:13.686" v="1098" actId="26606"/>
          <ac:spMkLst>
            <pc:docMk/>
            <pc:sldMk cId="4238487740" sldId="264"/>
            <ac:spMk id="20" creationId="{AF5E09B9-BE9F-4500-9849-23CCAD4A4B30}"/>
          </ac:spMkLst>
        </pc:spChg>
        <pc:spChg chg="add del">
          <ac:chgData name="Ariel Avshalom" userId="ad20b999a1aae67d" providerId="LiveId" clId="{83608A2C-4D2F-41A9-8CA0-F2E1FEF0DD25}" dt="2020-08-31T18:58:16.066" v="1100" actId="26606"/>
          <ac:spMkLst>
            <pc:docMk/>
            <pc:sldMk cId="4238487740" sldId="264"/>
            <ac:spMk id="22" creationId="{ED15573D-0E45-4691-B525-471152EC18CD}"/>
          </ac:spMkLst>
        </pc:spChg>
        <pc:spChg chg="add del">
          <ac:chgData name="Ariel Avshalom" userId="ad20b999a1aae67d" providerId="LiveId" clId="{83608A2C-4D2F-41A9-8CA0-F2E1FEF0DD25}" dt="2020-08-31T18:58:16.066" v="1100" actId="26606"/>
          <ac:spMkLst>
            <pc:docMk/>
            <pc:sldMk cId="4238487740" sldId="264"/>
            <ac:spMk id="23" creationId="{9E448559-19A4-4252-8C27-54C1DA906F8A}"/>
          </ac:spMkLst>
        </pc:spChg>
        <pc:spChg chg="add del">
          <ac:chgData name="Ariel Avshalom" userId="ad20b999a1aae67d" providerId="LiveId" clId="{83608A2C-4D2F-41A9-8CA0-F2E1FEF0DD25}" dt="2020-08-31T18:58:16.066" v="1100" actId="26606"/>
          <ac:spMkLst>
            <pc:docMk/>
            <pc:sldMk cId="4238487740" sldId="264"/>
            <ac:spMk id="24" creationId="{1B19C35E-4E30-4F1D-9FC2-F2FA6191E453}"/>
          </ac:spMkLst>
        </pc:spChg>
        <pc:spChg chg="add del">
          <ac:chgData name="Ariel Avshalom" userId="ad20b999a1aae67d" providerId="LiveId" clId="{83608A2C-4D2F-41A9-8CA0-F2E1FEF0DD25}" dt="2020-08-31T18:58:16.066" v="1100" actId="26606"/>
          <ac:spMkLst>
            <pc:docMk/>
            <pc:sldMk cId="4238487740" sldId="264"/>
            <ac:spMk id="25" creationId="{AF5E09B9-BE9F-4500-9849-23CCAD4A4B30}"/>
          </ac:spMkLst>
        </pc:spChg>
        <pc:spChg chg="add">
          <ac:chgData name="Ariel Avshalom" userId="ad20b999a1aae67d" providerId="LiveId" clId="{83608A2C-4D2F-41A9-8CA0-F2E1FEF0DD25}" dt="2020-08-31T19:38:51.639" v="1817" actId="26606"/>
          <ac:spMkLst>
            <pc:docMk/>
            <pc:sldMk cId="4238487740" sldId="264"/>
            <ac:spMk id="71" creationId="{77B2BA5B-1894-4AF7-A31A-68B310384EB4}"/>
          </ac:spMkLst>
        </pc:spChg>
        <pc:spChg chg="add">
          <ac:chgData name="Ariel Avshalom" userId="ad20b999a1aae67d" providerId="LiveId" clId="{83608A2C-4D2F-41A9-8CA0-F2E1FEF0DD25}" dt="2020-08-31T19:38:51.639" v="1817" actId="26606"/>
          <ac:spMkLst>
            <pc:docMk/>
            <pc:sldMk cId="4238487740" sldId="264"/>
            <ac:spMk id="73" creationId="{3F8292AA-2164-4B18-AEBD-CC13F4CA6F02}"/>
          </ac:spMkLst>
        </pc:spChg>
        <pc:spChg chg="add">
          <ac:chgData name="Ariel Avshalom" userId="ad20b999a1aae67d" providerId="LiveId" clId="{83608A2C-4D2F-41A9-8CA0-F2E1FEF0DD25}" dt="2020-08-31T19:38:51.639" v="1817" actId="26606"/>
          <ac:spMkLst>
            <pc:docMk/>
            <pc:sldMk cId="4238487740" sldId="264"/>
            <ac:spMk id="75" creationId="{492E3DD6-EE3F-4714-B087-11DF4E1FBC37}"/>
          </ac:spMkLst>
        </pc:spChg>
        <pc:spChg chg="add">
          <ac:chgData name="Ariel Avshalom" userId="ad20b999a1aae67d" providerId="LiveId" clId="{83608A2C-4D2F-41A9-8CA0-F2E1FEF0DD25}" dt="2020-08-31T19:38:51.639" v="1817" actId="26606"/>
          <ac:spMkLst>
            <pc:docMk/>
            <pc:sldMk cId="4238487740" sldId="264"/>
            <ac:spMk id="77" creationId="{25B8B2C1-56D3-48CF-B950-1C2F68E19831}"/>
          </ac:spMkLst>
        </pc:spChg>
        <pc:spChg chg="add">
          <ac:chgData name="Ariel Avshalom" userId="ad20b999a1aae67d" providerId="LiveId" clId="{83608A2C-4D2F-41A9-8CA0-F2E1FEF0DD25}" dt="2020-08-31T19:38:51.639" v="1817" actId="26606"/>
          <ac:spMkLst>
            <pc:docMk/>
            <pc:sldMk cId="4238487740" sldId="264"/>
            <ac:spMk id="79" creationId="{4D37A8D7-D2CC-4162-895A-C3ECA645FB09}"/>
          </ac:spMkLst>
        </pc:spChg>
        <pc:graphicFrameChg chg="add del">
          <ac:chgData name="Ariel Avshalom" userId="ad20b999a1aae67d" providerId="LiveId" clId="{83608A2C-4D2F-41A9-8CA0-F2E1FEF0DD25}" dt="2020-08-31T18:58:09.784" v="1094" actId="26606"/>
          <ac:graphicFrameMkLst>
            <pc:docMk/>
            <pc:sldMk cId="4238487740" sldId="264"/>
            <ac:graphicFrameMk id="5" creationId="{329669AB-F939-4F6F-B077-EDE5F11F458C}"/>
          </ac:graphicFrameMkLst>
        </pc:graphicFrameChg>
        <pc:graphicFrameChg chg="add del">
          <ac:chgData name="Ariel Avshalom" userId="ad20b999a1aae67d" providerId="LiveId" clId="{83608A2C-4D2F-41A9-8CA0-F2E1FEF0DD25}" dt="2020-08-31T18:58:13.044" v="1096" actId="26606"/>
          <ac:graphicFrameMkLst>
            <pc:docMk/>
            <pc:sldMk cId="4238487740" sldId="264"/>
            <ac:graphicFrameMk id="18" creationId="{97DF9C1A-84AA-4061-AA11-4D8891664EB3}"/>
          </ac:graphicFrameMkLst>
        </pc:graphicFrameChg>
        <pc:picChg chg="add mod">
          <ac:chgData name="Ariel Avshalom" userId="ad20b999a1aae67d" providerId="LiveId" clId="{83608A2C-4D2F-41A9-8CA0-F2E1FEF0DD25}" dt="2020-08-31T19:38:51.639" v="1817" actId="26606"/>
          <ac:picMkLst>
            <pc:docMk/>
            <pc:sldMk cId="4238487740" sldId="264"/>
            <ac:picMk id="6" creationId="{A2AFCA30-B869-4C42-8318-09F8F7A7916B}"/>
          </ac:picMkLst>
        </pc:picChg>
        <pc:picChg chg="add mod">
          <ac:chgData name="Ariel Avshalom" userId="ad20b999a1aae67d" providerId="LiveId" clId="{83608A2C-4D2F-41A9-8CA0-F2E1FEF0DD25}" dt="2020-08-31T19:38:51.639" v="1817" actId="26606"/>
          <ac:picMkLst>
            <pc:docMk/>
            <pc:sldMk cId="4238487740" sldId="264"/>
            <ac:picMk id="1026" creationId="{7E2BB06F-700E-4E12-8B5A-05A7FC7D614B}"/>
          </ac:picMkLst>
        </pc:picChg>
        <pc:cxnChg chg="add del">
          <ac:chgData name="Ariel Avshalom" userId="ad20b999a1aae67d" providerId="LiveId" clId="{83608A2C-4D2F-41A9-8CA0-F2E1FEF0DD25}" dt="2020-08-31T18:58:13.686" v="1098" actId="26606"/>
          <ac:cxnSpMkLst>
            <pc:docMk/>
            <pc:sldMk cId="4238487740" sldId="264"/>
            <ac:cxnSpMk id="12" creationId="{49EC5CA6-6479-49D5-B4B5-5643D26B83CD}"/>
          </ac:cxnSpMkLst>
        </pc:cxnChg>
      </pc:sldChg>
      <pc:sldChg chg="addSp delSp modSp new mod setBg modAnim setClrOvrMap">
        <pc:chgData name="Ariel Avshalom" userId="ad20b999a1aae67d" providerId="LiveId" clId="{83608A2C-4D2F-41A9-8CA0-F2E1FEF0DD25}" dt="2020-09-01T03:30:25.681" v="3668" actId="20577"/>
        <pc:sldMkLst>
          <pc:docMk/>
          <pc:sldMk cId="2333183856" sldId="265"/>
        </pc:sldMkLst>
        <pc:spChg chg="mod">
          <ac:chgData name="Ariel Avshalom" userId="ad20b999a1aae67d" providerId="LiveId" clId="{83608A2C-4D2F-41A9-8CA0-F2E1FEF0DD25}" dt="2020-08-31T19:29:56.605" v="1591" actId="26606"/>
          <ac:spMkLst>
            <pc:docMk/>
            <pc:sldMk cId="2333183856" sldId="265"/>
            <ac:spMk id="2" creationId="{2F29D998-3162-4C59-8B67-20BC8AF19467}"/>
          </ac:spMkLst>
        </pc:spChg>
        <pc:spChg chg="mod">
          <ac:chgData name="Ariel Avshalom" userId="ad20b999a1aae67d" providerId="LiveId" clId="{83608A2C-4D2F-41A9-8CA0-F2E1FEF0DD25}" dt="2020-09-01T03:30:25.681" v="3668" actId="20577"/>
          <ac:spMkLst>
            <pc:docMk/>
            <pc:sldMk cId="2333183856" sldId="265"/>
            <ac:spMk id="3" creationId="{9B3FC648-D11B-4820-97D1-BEFD6209BC88}"/>
          </ac:spMkLst>
        </pc:spChg>
        <pc:spChg chg="add del">
          <ac:chgData name="Ariel Avshalom" userId="ad20b999a1aae67d" providerId="LiveId" clId="{83608A2C-4D2F-41A9-8CA0-F2E1FEF0DD25}" dt="2020-08-31T19:28:39.754" v="1574" actId="26606"/>
          <ac:spMkLst>
            <pc:docMk/>
            <pc:sldMk cId="2333183856" sldId="265"/>
            <ac:spMk id="6" creationId="{B6EE7E08-B389-43E5-B019-1B0A8ACBBD93}"/>
          </ac:spMkLst>
        </pc:spChg>
        <pc:spChg chg="add del">
          <ac:chgData name="Ariel Avshalom" userId="ad20b999a1aae67d" providerId="LiveId" clId="{83608A2C-4D2F-41A9-8CA0-F2E1FEF0DD25}" dt="2020-08-31T19:28:39.754" v="1574" actId="26606"/>
          <ac:spMkLst>
            <pc:docMk/>
            <pc:sldMk cId="2333183856" sldId="265"/>
            <ac:spMk id="11" creationId="{E60D94A5-8A09-4BAB-8F7C-69BC34C54DDE}"/>
          </ac:spMkLst>
        </pc:spChg>
        <pc:spChg chg="add del">
          <ac:chgData name="Ariel Avshalom" userId="ad20b999a1aae67d" providerId="LiveId" clId="{83608A2C-4D2F-41A9-8CA0-F2E1FEF0DD25}" dt="2020-08-31T19:29:56.605" v="1591" actId="26606"/>
          <ac:spMkLst>
            <pc:docMk/>
            <pc:sldMk cId="2333183856" sldId="265"/>
            <ac:spMk id="12" creationId="{1B19C35E-4E30-4F1D-9FC2-F2FA6191E453}"/>
          </ac:spMkLst>
        </pc:spChg>
        <pc:spChg chg="add del">
          <ac:chgData name="Ariel Avshalom" userId="ad20b999a1aae67d" providerId="LiveId" clId="{83608A2C-4D2F-41A9-8CA0-F2E1FEF0DD25}" dt="2020-08-31T19:28:39.754" v="1574" actId="26606"/>
          <ac:spMkLst>
            <pc:docMk/>
            <pc:sldMk cId="2333183856" sldId="265"/>
            <ac:spMk id="13" creationId="{7A1AE32B-3A6E-4C5E-8FEB-73861B9A26B5}"/>
          </ac:spMkLst>
        </pc:spChg>
        <pc:spChg chg="add del">
          <ac:chgData name="Ariel Avshalom" userId="ad20b999a1aae67d" providerId="LiveId" clId="{83608A2C-4D2F-41A9-8CA0-F2E1FEF0DD25}" dt="2020-08-31T19:29:56.605" v="1591" actId="26606"/>
          <ac:spMkLst>
            <pc:docMk/>
            <pc:sldMk cId="2333183856" sldId="265"/>
            <ac:spMk id="14" creationId="{ED15573D-0E45-4691-B525-471152EC18CD}"/>
          </ac:spMkLst>
        </pc:spChg>
        <pc:spChg chg="add del">
          <ac:chgData name="Ariel Avshalom" userId="ad20b999a1aae67d" providerId="LiveId" clId="{83608A2C-4D2F-41A9-8CA0-F2E1FEF0DD25}" dt="2020-08-31T19:28:38.789" v="1572" actId="26606"/>
          <ac:spMkLst>
            <pc:docMk/>
            <pc:sldMk cId="2333183856" sldId="265"/>
            <ac:spMk id="20" creationId="{55755B45-957A-4742-A9E3-0CE010E5D391}"/>
          </ac:spMkLst>
        </pc:spChg>
        <pc:spChg chg="add del">
          <ac:chgData name="Ariel Avshalom" userId="ad20b999a1aae67d" providerId="LiveId" clId="{83608A2C-4D2F-41A9-8CA0-F2E1FEF0DD25}" dt="2020-08-31T19:28:38.789" v="1572" actId="26606"/>
          <ac:spMkLst>
            <pc:docMk/>
            <pc:sldMk cId="2333183856" sldId="265"/>
            <ac:spMk id="22" creationId="{806138D8-324C-4D6A-BBEC-8F609F339D52}"/>
          </ac:spMkLst>
        </pc:spChg>
        <pc:spChg chg="add del">
          <ac:chgData name="Ariel Avshalom" userId="ad20b999a1aae67d" providerId="LiveId" clId="{83608A2C-4D2F-41A9-8CA0-F2E1FEF0DD25}" dt="2020-08-31T19:29:56.605" v="1591" actId="26606"/>
          <ac:spMkLst>
            <pc:docMk/>
            <pc:sldMk cId="2333183856" sldId="265"/>
            <ac:spMk id="23" creationId="{9E448559-19A4-4252-8C27-54C1DA906F8A}"/>
          </ac:spMkLst>
        </pc:spChg>
        <pc:spChg chg="add del">
          <ac:chgData name="Ariel Avshalom" userId="ad20b999a1aae67d" providerId="LiveId" clId="{83608A2C-4D2F-41A9-8CA0-F2E1FEF0DD25}" dt="2020-08-31T19:28:38.789" v="1572" actId="26606"/>
          <ac:spMkLst>
            <pc:docMk/>
            <pc:sldMk cId="2333183856" sldId="265"/>
            <ac:spMk id="24" creationId="{08868F16-B2BC-46C1-B46D-A5CB3A62B3CB}"/>
          </ac:spMkLst>
        </pc:spChg>
        <pc:spChg chg="add del">
          <ac:chgData name="Ariel Avshalom" userId="ad20b999a1aae67d" providerId="LiveId" clId="{83608A2C-4D2F-41A9-8CA0-F2E1FEF0DD25}" dt="2020-08-31T19:28:38.789" v="1572" actId="26606"/>
          <ac:spMkLst>
            <pc:docMk/>
            <pc:sldMk cId="2333183856" sldId="265"/>
            <ac:spMk id="26" creationId="{8A0B9327-25BA-4F08-AA14-9FE25BD4CF1F}"/>
          </ac:spMkLst>
        </pc:spChg>
        <pc:spChg chg="add del">
          <ac:chgData name="Ariel Avshalom" userId="ad20b999a1aae67d" providerId="LiveId" clId="{83608A2C-4D2F-41A9-8CA0-F2E1FEF0DD25}" dt="2020-08-31T19:28:38.789" v="1572" actId="26606"/>
          <ac:spMkLst>
            <pc:docMk/>
            <pc:sldMk cId="2333183856" sldId="265"/>
            <ac:spMk id="28" creationId="{44FE01E5-387C-4105-BA22-BB0F83D2D7CF}"/>
          </ac:spMkLst>
        </pc:spChg>
        <pc:spChg chg="add del">
          <ac:chgData name="Ariel Avshalom" userId="ad20b999a1aae67d" providerId="LiveId" clId="{83608A2C-4D2F-41A9-8CA0-F2E1FEF0DD25}" dt="2020-08-31T19:28:38.789" v="1572" actId="26606"/>
          <ac:spMkLst>
            <pc:docMk/>
            <pc:sldMk cId="2333183856" sldId="265"/>
            <ac:spMk id="30" creationId="{991EB720-A2E8-4C62-BDBB-5627006D7AA7}"/>
          </ac:spMkLst>
        </pc:spChg>
        <pc:spChg chg="add">
          <ac:chgData name="Ariel Avshalom" userId="ad20b999a1aae67d" providerId="LiveId" clId="{83608A2C-4D2F-41A9-8CA0-F2E1FEF0DD25}" dt="2020-08-31T19:29:56.605" v="1591" actId="26606"/>
          <ac:spMkLst>
            <pc:docMk/>
            <pc:sldMk cId="2333183856" sldId="265"/>
            <ac:spMk id="44" creationId="{352B744B-0F81-487E-A851-51A3233F0E66}"/>
          </ac:spMkLst>
        </pc:spChg>
        <pc:spChg chg="add">
          <ac:chgData name="Ariel Avshalom" userId="ad20b999a1aae67d" providerId="LiveId" clId="{83608A2C-4D2F-41A9-8CA0-F2E1FEF0DD25}" dt="2020-08-31T19:29:56.605" v="1591" actId="26606"/>
          <ac:spMkLst>
            <pc:docMk/>
            <pc:sldMk cId="2333183856" sldId="265"/>
            <ac:spMk id="46" creationId="{4D6D39BE-B8E2-4FCD-92BE-1E88F59736D0}"/>
          </ac:spMkLst>
        </pc:spChg>
        <pc:spChg chg="add">
          <ac:chgData name="Ariel Avshalom" userId="ad20b999a1aae67d" providerId="LiveId" clId="{83608A2C-4D2F-41A9-8CA0-F2E1FEF0DD25}" dt="2020-08-31T19:29:56.605" v="1591" actId="26606"/>
          <ac:spMkLst>
            <pc:docMk/>
            <pc:sldMk cId="2333183856" sldId="265"/>
            <ac:spMk id="48" creationId="{C13A2EBD-9403-4884-A9BD-8B154778C35E}"/>
          </ac:spMkLst>
        </pc:spChg>
        <pc:picChg chg="add del mod">
          <ac:chgData name="Ariel Avshalom" userId="ad20b999a1aae67d" providerId="LiveId" clId="{83608A2C-4D2F-41A9-8CA0-F2E1FEF0DD25}" dt="2020-08-31T19:27:21.566" v="1560" actId="478"/>
          <ac:picMkLst>
            <pc:docMk/>
            <pc:sldMk cId="2333183856" sldId="265"/>
            <ac:picMk id="5" creationId="{171E7263-28B7-469E-97DD-606909B6FE48}"/>
          </ac:picMkLst>
        </pc:picChg>
        <pc:picChg chg="add del mod">
          <ac:chgData name="Ariel Avshalom" userId="ad20b999a1aae67d" providerId="LiveId" clId="{83608A2C-4D2F-41A9-8CA0-F2E1FEF0DD25}" dt="2020-08-31T19:29:11.031" v="1582" actId="21"/>
          <ac:picMkLst>
            <pc:docMk/>
            <pc:sldMk cId="2333183856" sldId="265"/>
            <ac:picMk id="7" creationId="{99CBD986-638E-4C65-B44D-1070DDF0374C}"/>
          </ac:picMkLst>
        </pc:picChg>
        <pc:picChg chg="add del mod">
          <ac:chgData name="Ariel Avshalom" userId="ad20b999a1aae67d" providerId="LiveId" clId="{83608A2C-4D2F-41A9-8CA0-F2E1FEF0DD25}" dt="2020-08-31T19:28:39.754" v="1574" actId="26606"/>
          <ac:picMkLst>
            <pc:docMk/>
            <pc:sldMk cId="2333183856" sldId="265"/>
            <ac:picMk id="8" creationId="{6A111195-A51B-40C5-8F1E-DBD6330AF90A}"/>
          </ac:picMkLst>
        </pc:picChg>
        <pc:picChg chg="add del mod">
          <ac:chgData name="Ariel Avshalom" userId="ad20b999a1aae67d" providerId="LiveId" clId="{83608A2C-4D2F-41A9-8CA0-F2E1FEF0DD25}" dt="2020-08-31T19:29:17.796" v="1583" actId="21"/>
          <ac:picMkLst>
            <pc:docMk/>
            <pc:sldMk cId="2333183856" sldId="265"/>
            <ac:picMk id="9" creationId="{B20767E5-5D5F-4122-9141-145F87C6EB90}"/>
          </ac:picMkLst>
        </pc:picChg>
        <pc:picChg chg="add del mod ord">
          <ac:chgData name="Ariel Avshalom" userId="ad20b999a1aae67d" providerId="LiveId" clId="{83608A2C-4D2F-41A9-8CA0-F2E1FEF0DD25}" dt="2020-08-31T19:28:39.288" v="1573" actId="22"/>
          <ac:picMkLst>
            <pc:docMk/>
            <pc:sldMk cId="2333183856" sldId="265"/>
            <ac:picMk id="10" creationId="{E65858F0-F1D1-4949-A6F8-9327C5509AB8}"/>
          </ac:picMkLst>
        </pc:picChg>
        <pc:picChg chg="add del mod ord">
          <ac:chgData name="Ariel Avshalom" userId="ad20b999a1aae67d" providerId="LiveId" clId="{83608A2C-4D2F-41A9-8CA0-F2E1FEF0DD25}" dt="2020-08-31T19:28:39.288" v="1573" actId="22"/>
          <ac:picMkLst>
            <pc:docMk/>
            <pc:sldMk cId="2333183856" sldId="265"/>
            <ac:picMk id="15" creationId="{66D58293-117A-4EF2-A339-30DAD3D7007B}"/>
          </ac:picMkLst>
        </pc:picChg>
        <pc:picChg chg="add del">
          <ac:chgData name="Ariel Avshalom" userId="ad20b999a1aae67d" providerId="LiveId" clId="{83608A2C-4D2F-41A9-8CA0-F2E1FEF0DD25}" dt="2020-08-31T19:28:46.246" v="1576" actId="22"/>
          <ac:picMkLst>
            <pc:docMk/>
            <pc:sldMk cId="2333183856" sldId="265"/>
            <ac:picMk id="16" creationId="{31752D2D-D930-4FC0-A34F-341A13F2A8A1}"/>
          </ac:picMkLst>
        </pc:picChg>
        <pc:picChg chg="add del">
          <ac:chgData name="Ariel Avshalom" userId="ad20b999a1aae67d" providerId="LiveId" clId="{83608A2C-4D2F-41A9-8CA0-F2E1FEF0DD25}" dt="2020-08-31T19:28:46.246" v="1576" actId="22"/>
          <ac:picMkLst>
            <pc:docMk/>
            <pc:sldMk cId="2333183856" sldId="265"/>
            <ac:picMk id="17" creationId="{6BC58E44-2AF8-4981-808D-C7DD82617352}"/>
          </ac:picMkLst>
        </pc:picChg>
        <pc:picChg chg="add del">
          <ac:chgData name="Ariel Avshalom" userId="ad20b999a1aae67d" providerId="LiveId" clId="{83608A2C-4D2F-41A9-8CA0-F2E1FEF0DD25}" dt="2020-08-31T19:28:53.024" v="1578" actId="22"/>
          <ac:picMkLst>
            <pc:docMk/>
            <pc:sldMk cId="2333183856" sldId="265"/>
            <ac:picMk id="18" creationId="{0D1EF3BE-37BD-4F6D-9BD5-2A2F8EE8C932}"/>
          </ac:picMkLst>
        </pc:picChg>
        <pc:picChg chg="add del">
          <ac:chgData name="Ariel Avshalom" userId="ad20b999a1aae67d" providerId="LiveId" clId="{83608A2C-4D2F-41A9-8CA0-F2E1FEF0DD25}" dt="2020-08-31T19:28:53.024" v="1578" actId="22"/>
          <ac:picMkLst>
            <pc:docMk/>
            <pc:sldMk cId="2333183856" sldId="265"/>
            <ac:picMk id="19" creationId="{E365585A-E8A9-4CE1-B0A3-8DBAF441C997}"/>
          </ac:picMkLst>
        </pc:picChg>
        <pc:picChg chg="add del">
          <ac:chgData name="Ariel Avshalom" userId="ad20b999a1aae67d" providerId="LiveId" clId="{83608A2C-4D2F-41A9-8CA0-F2E1FEF0DD25}" dt="2020-08-31T19:28:57.135" v="1580" actId="22"/>
          <ac:picMkLst>
            <pc:docMk/>
            <pc:sldMk cId="2333183856" sldId="265"/>
            <ac:picMk id="21" creationId="{8E8F128A-E8DC-4E38-A61F-8959D4BBDFB5}"/>
          </ac:picMkLst>
        </pc:picChg>
        <pc:picChg chg="add del">
          <ac:chgData name="Ariel Avshalom" userId="ad20b999a1aae67d" providerId="LiveId" clId="{83608A2C-4D2F-41A9-8CA0-F2E1FEF0DD25}" dt="2020-08-31T19:28:57.135" v="1580" actId="22"/>
          <ac:picMkLst>
            <pc:docMk/>
            <pc:sldMk cId="2333183856" sldId="265"/>
            <ac:picMk id="33" creationId="{DDF69294-39F1-45F7-9898-B22D2A258C97}"/>
          </ac:picMkLst>
        </pc:picChg>
        <pc:picChg chg="add del">
          <ac:chgData name="Ariel Avshalom" userId="ad20b999a1aae67d" providerId="LiveId" clId="{83608A2C-4D2F-41A9-8CA0-F2E1FEF0DD25}" dt="2020-08-31T19:29:25.847" v="1585" actId="22"/>
          <ac:picMkLst>
            <pc:docMk/>
            <pc:sldMk cId="2333183856" sldId="265"/>
            <ac:picMk id="35" creationId="{99FEC006-34F6-4E79-A54B-0D4813B7B80E}"/>
          </ac:picMkLst>
        </pc:picChg>
        <pc:picChg chg="add mod">
          <ac:chgData name="Ariel Avshalom" userId="ad20b999a1aae67d" providerId="LiveId" clId="{83608A2C-4D2F-41A9-8CA0-F2E1FEF0DD25}" dt="2020-08-31T19:30:43.832" v="1598" actId="14100"/>
          <ac:picMkLst>
            <pc:docMk/>
            <pc:sldMk cId="2333183856" sldId="265"/>
            <ac:picMk id="37" creationId="{97E479AD-D1D9-4912-B5EE-BBD270502BAF}"/>
          </ac:picMkLst>
        </pc:picChg>
        <pc:picChg chg="add mod ord">
          <ac:chgData name="Ariel Avshalom" userId="ad20b999a1aae67d" providerId="LiveId" clId="{83608A2C-4D2F-41A9-8CA0-F2E1FEF0DD25}" dt="2020-08-31T19:30:38.380" v="1596" actId="1076"/>
          <ac:picMkLst>
            <pc:docMk/>
            <pc:sldMk cId="2333183856" sldId="265"/>
            <ac:picMk id="39" creationId="{019388D7-ECBF-4300-AB93-8A9CF864637F}"/>
          </ac:picMkLst>
        </pc:picChg>
      </pc:sldChg>
      <pc:sldChg chg="addSp delSp modSp new mod setBg setClrOvrMap">
        <pc:chgData name="Ariel Avshalom" userId="ad20b999a1aae67d" providerId="LiveId" clId="{83608A2C-4D2F-41A9-8CA0-F2E1FEF0DD25}" dt="2020-09-04T00:29:45.543" v="3899" actId="1076"/>
        <pc:sldMkLst>
          <pc:docMk/>
          <pc:sldMk cId="2271210070" sldId="266"/>
        </pc:sldMkLst>
        <pc:spChg chg="mod">
          <ac:chgData name="Ariel Avshalom" userId="ad20b999a1aae67d" providerId="LiveId" clId="{83608A2C-4D2F-41A9-8CA0-F2E1FEF0DD25}" dt="2020-09-04T00:29:45.543" v="3899" actId="1076"/>
          <ac:spMkLst>
            <pc:docMk/>
            <pc:sldMk cId="2271210070" sldId="266"/>
            <ac:spMk id="2" creationId="{86C014B1-CED3-4F68-8FCF-189FCD531312}"/>
          </ac:spMkLst>
        </pc:spChg>
        <pc:spChg chg="del">
          <ac:chgData name="Ariel Avshalom" userId="ad20b999a1aae67d" providerId="LiveId" clId="{83608A2C-4D2F-41A9-8CA0-F2E1FEF0DD25}" dt="2020-08-31T19:24:33.312" v="1503" actId="22"/>
          <ac:spMkLst>
            <pc:docMk/>
            <pc:sldMk cId="2271210070" sldId="266"/>
            <ac:spMk id="3" creationId="{4DC291B8-5248-4856-B0BB-55B9732626E6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10" creationId="{904DB13E-F722-4ED6-BB00-556651E95281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12" creationId="{1E8D93C5-28EB-42D0-86CE-D804955653CC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14" creationId="{AB1B1E7D-F76D-4744-AF85-239E6998A4C5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16" creationId="{3BB65211-00DB-45B6-A223-033B2D19CBE8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23" creationId="{EA4E4267-CAF0-4C38-8DC6-CD3B1A9F046E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25" creationId="{0EE3ACC5-126D-4BA4-8B45-7F0B5B839C51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27" creationId="{AB2868F7-FE10-4289-A5BD-90763C7A2F5A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29" creationId="{BD94142C-10EE-487C-A327-404FDF358F22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31" creationId="{5F7FAC2D-7A74-4939-A917-A1A5AF935685}"/>
          </ac:spMkLst>
        </pc:spChg>
        <pc:spChg chg="add">
          <ac:chgData name="Ariel Avshalom" userId="ad20b999a1aae67d" providerId="LiveId" clId="{83608A2C-4D2F-41A9-8CA0-F2E1FEF0DD25}" dt="2020-08-31T19:24:43.274" v="1504" actId="26606"/>
          <ac:spMkLst>
            <pc:docMk/>
            <pc:sldMk cId="2271210070" sldId="266"/>
            <ac:spMk id="33" creationId="{BA53A868-C420-4BAE-9244-EC162AF05CFC}"/>
          </ac:spMkLst>
        </pc:spChg>
        <pc:grpChg chg="add">
          <ac:chgData name="Ariel Avshalom" userId="ad20b999a1aae67d" providerId="LiveId" clId="{83608A2C-4D2F-41A9-8CA0-F2E1FEF0DD25}" dt="2020-08-31T19:24:43.274" v="1504" actId="26606"/>
          <ac:grpSpMkLst>
            <pc:docMk/>
            <pc:sldMk cId="2271210070" sldId="266"/>
            <ac:grpSpMk id="18" creationId="{E26428D7-C6F3-473D-A360-A3F5C3E8728C}"/>
          </ac:grpSpMkLst>
        </pc:grpChg>
        <pc:picChg chg="add mod ord">
          <ac:chgData name="Ariel Avshalom" userId="ad20b999a1aae67d" providerId="LiveId" clId="{83608A2C-4D2F-41A9-8CA0-F2E1FEF0DD25}" dt="2020-08-31T19:24:43.274" v="1504" actId="26606"/>
          <ac:picMkLst>
            <pc:docMk/>
            <pc:sldMk cId="2271210070" sldId="266"/>
            <ac:picMk id="5" creationId="{33250663-C69A-4D88-9588-473124AF097F}"/>
          </ac:picMkLst>
        </pc:picChg>
        <pc:cxnChg chg="add">
          <ac:chgData name="Ariel Avshalom" userId="ad20b999a1aae67d" providerId="LiveId" clId="{83608A2C-4D2F-41A9-8CA0-F2E1FEF0DD25}" dt="2020-08-31T19:24:43.274" v="1504" actId="26606"/>
          <ac:cxnSpMkLst>
            <pc:docMk/>
            <pc:sldMk cId="2271210070" sldId="266"/>
            <ac:cxnSpMk id="35" creationId="{C2686EF3-81CC-419F-96C3-002A75880309}"/>
          </ac:cxnSpMkLst>
        </pc:cxnChg>
        <pc:cxnChg chg="add">
          <ac:chgData name="Ariel Avshalom" userId="ad20b999a1aae67d" providerId="LiveId" clId="{83608A2C-4D2F-41A9-8CA0-F2E1FEF0DD25}" dt="2020-08-31T19:24:43.274" v="1504" actId="26606"/>
          <ac:cxnSpMkLst>
            <pc:docMk/>
            <pc:sldMk cId="2271210070" sldId="266"/>
            <ac:cxnSpMk id="37" creationId="{F8D93CCA-A85E-4529-A6F0-8BB54D27BCD1}"/>
          </ac:cxnSpMkLst>
        </pc:cxnChg>
        <pc:cxnChg chg="add">
          <ac:chgData name="Ariel Avshalom" userId="ad20b999a1aae67d" providerId="LiveId" clId="{83608A2C-4D2F-41A9-8CA0-F2E1FEF0DD25}" dt="2020-08-31T19:24:43.274" v="1504" actId="26606"/>
          <ac:cxnSpMkLst>
            <pc:docMk/>
            <pc:sldMk cId="2271210070" sldId="266"/>
            <ac:cxnSpMk id="39" creationId="{1ECFA516-C18C-41AE-AFF2-A0D0A59C9E90}"/>
          </ac:cxnSpMkLst>
        </pc:cxnChg>
      </pc:sldChg>
      <pc:sldChg chg="addSp delSp modSp new mod setBg modAnim setClrOvrMap delDesignElem">
        <pc:chgData name="Ariel Avshalom" userId="ad20b999a1aae67d" providerId="LiveId" clId="{83608A2C-4D2F-41A9-8CA0-F2E1FEF0DD25}" dt="2020-08-31T20:55:43.836" v="2917"/>
        <pc:sldMkLst>
          <pc:docMk/>
          <pc:sldMk cId="4002534073" sldId="267"/>
        </pc:sldMkLst>
        <pc:spChg chg="mod ord">
          <ac:chgData name="Ariel Avshalom" userId="ad20b999a1aae67d" providerId="LiveId" clId="{83608A2C-4D2F-41A9-8CA0-F2E1FEF0DD25}" dt="2020-08-31T20:35:29.965" v="2288" actId="26606"/>
          <ac:spMkLst>
            <pc:docMk/>
            <pc:sldMk cId="4002534073" sldId="267"/>
            <ac:spMk id="2" creationId="{87ADBD0A-346A-4D88-BC17-F4979354DB30}"/>
          </ac:spMkLst>
        </pc:spChg>
        <pc:spChg chg="mod ord">
          <ac:chgData name="Ariel Avshalom" userId="ad20b999a1aae67d" providerId="LiveId" clId="{83608A2C-4D2F-41A9-8CA0-F2E1FEF0DD25}" dt="2020-08-31T20:55:24.468" v="2914" actId="20577"/>
          <ac:spMkLst>
            <pc:docMk/>
            <pc:sldMk cId="4002534073" sldId="267"/>
            <ac:spMk id="3" creationId="{0CC32D02-3C47-4A1A-AC91-CBD26067CBE9}"/>
          </ac:spMkLst>
        </pc:spChg>
        <pc:spChg chg="add del">
          <ac:chgData name="Ariel Avshalom" userId="ad20b999a1aae67d" providerId="LiveId" clId="{83608A2C-4D2F-41A9-8CA0-F2E1FEF0DD25}" dt="2020-08-31T20:32:57.438" v="2171" actId="26606"/>
          <ac:spMkLst>
            <pc:docMk/>
            <pc:sldMk cId="4002534073" sldId="267"/>
            <ac:spMk id="75" creationId="{E192707B-B929-41A7-9B41-E959A1C689E4}"/>
          </ac:spMkLst>
        </pc:spChg>
        <pc:spChg chg="add del">
          <ac:chgData name="Ariel Avshalom" userId="ad20b999a1aae67d" providerId="LiveId" clId="{83608A2C-4D2F-41A9-8CA0-F2E1FEF0DD25}" dt="2020-08-31T20:32:57.438" v="2171" actId="26606"/>
          <ac:spMkLst>
            <pc:docMk/>
            <pc:sldMk cId="4002534073" sldId="267"/>
            <ac:spMk id="77" creationId="{8FB4235C-4505-46C7-AD8F-8769A1972FC1}"/>
          </ac:spMkLst>
        </pc:spChg>
        <pc:spChg chg="add del">
          <ac:chgData name="Ariel Avshalom" userId="ad20b999a1aae67d" providerId="LiveId" clId="{83608A2C-4D2F-41A9-8CA0-F2E1FEF0DD25}" dt="2020-08-31T20:33:16.876" v="2174" actId="26606"/>
          <ac:spMkLst>
            <pc:docMk/>
            <pc:sldMk cId="4002534073" sldId="267"/>
            <ac:spMk id="78" creationId="{26C4D022-E2BC-435F-9CDB-44DC57C0701C}"/>
          </ac:spMkLst>
        </pc:spChg>
        <pc:spChg chg="add del">
          <ac:chgData name="Ariel Avshalom" userId="ad20b999a1aae67d" providerId="LiveId" clId="{83608A2C-4D2F-41A9-8CA0-F2E1FEF0DD25}" dt="2020-08-31T20:33:16.876" v="2174" actId="26606"/>
          <ac:spMkLst>
            <pc:docMk/>
            <pc:sldMk cId="4002534073" sldId="267"/>
            <ac:spMk id="80" creationId="{C926CAD6-45B1-4A85-A196-E722067B1D21}"/>
          </ac:spMkLst>
        </pc:spChg>
        <pc:spChg chg="add del">
          <ac:chgData name="Ariel Avshalom" userId="ad20b999a1aae67d" providerId="LiveId" clId="{83608A2C-4D2F-41A9-8CA0-F2E1FEF0DD25}" dt="2020-08-31T20:33:16.876" v="2174" actId="26606"/>
          <ac:spMkLst>
            <pc:docMk/>
            <pc:sldMk cId="4002534073" sldId="267"/>
            <ac:spMk id="82" creationId="{0E0936D5-2DCE-48A4-93BC-BA7861B4E343}"/>
          </ac:spMkLst>
        </pc:spChg>
        <pc:spChg chg="add del">
          <ac:chgData name="Ariel Avshalom" userId="ad20b999a1aae67d" providerId="LiveId" clId="{83608A2C-4D2F-41A9-8CA0-F2E1FEF0DD25}" dt="2020-08-31T20:35:49.652" v="2293"/>
          <ac:spMkLst>
            <pc:docMk/>
            <pc:sldMk cId="4002534073" sldId="267"/>
            <ac:spMk id="2056" creationId="{9E5AC43C-71B8-472C-BE76-D4AF54DD4469}"/>
          </ac:spMkLst>
        </pc:spChg>
        <pc:spChg chg="add del">
          <ac:chgData name="Ariel Avshalom" userId="ad20b999a1aae67d" providerId="LiveId" clId="{83608A2C-4D2F-41A9-8CA0-F2E1FEF0DD25}" dt="2020-08-31T20:35:49.652" v="2293"/>
          <ac:spMkLst>
            <pc:docMk/>
            <pc:sldMk cId="4002534073" sldId="267"/>
            <ac:spMk id="2057" creationId="{F8E1DB55-DFC6-46C5-B755-6C823572969D}"/>
          </ac:spMkLst>
        </pc:spChg>
        <pc:spChg chg="add del">
          <ac:chgData name="Ariel Avshalom" userId="ad20b999a1aae67d" providerId="LiveId" clId="{83608A2C-4D2F-41A9-8CA0-F2E1FEF0DD25}" dt="2020-08-31T20:35:15.700" v="2284" actId="26606"/>
          <ac:spMkLst>
            <pc:docMk/>
            <pc:sldMk cId="4002534073" sldId="267"/>
            <ac:spMk id="2059" creationId="{9FC88856-5C40-4F5B-BCD7-CD624FFEBFB0}"/>
          </ac:spMkLst>
        </pc:spChg>
        <pc:spChg chg="add del">
          <ac:chgData name="Ariel Avshalom" userId="ad20b999a1aae67d" providerId="LiveId" clId="{83608A2C-4D2F-41A9-8CA0-F2E1FEF0DD25}" dt="2020-08-31T20:35:15.700" v="2284" actId="26606"/>
          <ac:spMkLst>
            <pc:docMk/>
            <pc:sldMk cId="4002534073" sldId="267"/>
            <ac:spMk id="2060" creationId="{CD64F326-929E-45E2-B54D-DC7E17207734}"/>
          </ac:spMkLst>
        </pc:spChg>
        <pc:spChg chg="add del">
          <ac:chgData name="Ariel Avshalom" userId="ad20b999a1aae67d" providerId="LiveId" clId="{83608A2C-4D2F-41A9-8CA0-F2E1FEF0DD25}" dt="2020-08-31T20:35:15.700" v="2284" actId="26606"/>
          <ac:spMkLst>
            <pc:docMk/>
            <pc:sldMk cId="4002534073" sldId="267"/>
            <ac:spMk id="2061" creationId="{7BFCDFD7-7B3B-4ED9-B533-34D0B37244F1}"/>
          </ac:spMkLst>
        </pc:spChg>
        <pc:spChg chg="add del">
          <ac:chgData name="Ariel Avshalom" userId="ad20b999a1aae67d" providerId="LiveId" clId="{83608A2C-4D2F-41A9-8CA0-F2E1FEF0DD25}" dt="2020-08-31T20:35:24.522" v="2286" actId="26606"/>
          <ac:spMkLst>
            <pc:docMk/>
            <pc:sldMk cId="4002534073" sldId="267"/>
            <ac:spMk id="2063" creationId="{A29F194B-E74C-43C0-BBF5-330CEFC4E120}"/>
          </ac:spMkLst>
        </pc:spChg>
        <pc:spChg chg="add del">
          <ac:chgData name="Ariel Avshalom" userId="ad20b999a1aae67d" providerId="LiveId" clId="{83608A2C-4D2F-41A9-8CA0-F2E1FEF0DD25}" dt="2020-08-31T20:35:24.522" v="2286" actId="26606"/>
          <ac:spMkLst>
            <pc:docMk/>
            <pc:sldMk cId="4002534073" sldId="267"/>
            <ac:spMk id="2064" creationId="{CD64F326-929E-45E2-B54D-DC7E17207734}"/>
          </ac:spMkLst>
        </pc:spChg>
        <pc:spChg chg="add del">
          <ac:chgData name="Ariel Avshalom" userId="ad20b999a1aae67d" providerId="LiveId" clId="{83608A2C-4D2F-41A9-8CA0-F2E1FEF0DD25}" dt="2020-08-31T20:35:24.522" v="2286" actId="26606"/>
          <ac:spMkLst>
            <pc:docMk/>
            <pc:sldMk cId="4002534073" sldId="267"/>
            <ac:spMk id="2065" creationId="{7BFCDFD7-7B3B-4ED9-B533-34D0B37244F1}"/>
          </ac:spMkLst>
        </pc:spChg>
        <pc:spChg chg="add del">
          <ac:chgData name="Ariel Avshalom" userId="ad20b999a1aae67d" providerId="LiveId" clId="{83608A2C-4D2F-41A9-8CA0-F2E1FEF0DD25}" dt="2020-08-31T20:35:29.965" v="2288" actId="26606"/>
          <ac:spMkLst>
            <pc:docMk/>
            <pc:sldMk cId="4002534073" sldId="267"/>
            <ac:spMk id="2067" creationId="{9FC88856-5C40-4F5B-BCD7-CD624FFEBFB0}"/>
          </ac:spMkLst>
        </pc:spChg>
        <pc:spChg chg="add del">
          <ac:chgData name="Ariel Avshalom" userId="ad20b999a1aae67d" providerId="LiveId" clId="{83608A2C-4D2F-41A9-8CA0-F2E1FEF0DD25}" dt="2020-08-31T20:35:29.965" v="2288" actId="26606"/>
          <ac:spMkLst>
            <pc:docMk/>
            <pc:sldMk cId="4002534073" sldId="267"/>
            <ac:spMk id="2068" creationId="{CD64F326-929E-45E2-B54D-DC7E17207734}"/>
          </ac:spMkLst>
        </pc:spChg>
        <pc:spChg chg="add del">
          <ac:chgData name="Ariel Avshalom" userId="ad20b999a1aae67d" providerId="LiveId" clId="{83608A2C-4D2F-41A9-8CA0-F2E1FEF0DD25}" dt="2020-08-31T20:35:29.965" v="2288" actId="26606"/>
          <ac:spMkLst>
            <pc:docMk/>
            <pc:sldMk cId="4002534073" sldId="267"/>
            <ac:spMk id="2069" creationId="{7BFCDFD7-7B3B-4ED9-B533-34D0B37244F1}"/>
          </ac:spMkLst>
        </pc:spChg>
        <pc:picChg chg="add mod ord">
          <ac:chgData name="Ariel Avshalom" userId="ad20b999a1aae67d" providerId="LiveId" clId="{83608A2C-4D2F-41A9-8CA0-F2E1FEF0DD25}" dt="2020-08-31T20:35:29.965" v="2288" actId="26606"/>
          <ac:picMkLst>
            <pc:docMk/>
            <pc:sldMk cId="4002534073" sldId="267"/>
            <ac:picMk id="2050" creationId="{B364B3BD-D904-4298-992E-F0C71635EC43}"/>
          </ac:picMkLst>
        </pc:picChg>
        <pc:picChg chg="add mod ord">
          <ac:chgData name="Ariel Avshalom" userId="ad20b999a1aae67d" providerId="LiveId" clId="{83608A2C-4D2F-41A9-8CA0-F2E1FEF0DD25}" dt="2020-08-31T20:35:29.965" v="2288" actId="26606"/>
          <ac:picMkLst>
            <pc:docMk/>
            <pc:sldMk cId="4002534073" sldId="267"/>
            <ac:picMk id="2052" creationId="{E99F451E-5D7D-445F-AD66-BACD6683D1A0}"/>
          </ac:picMkLst>
        </pc:picChg>
        <pc:picChg chg="add mod">
          <ac:chgData name="Ariel Avshalom" userId="ad20b999a1aae67d" providerId="LiveId" clId="{83608A2C-4D2F-41A9-8CA0-F2E1FEF0DD25}" dt="2020-08-31T20:35:29.965" v="2288" actId="26606"/>
          <ac:picMkLst>
            <pc:docMk/>
            <pc:sldMk cId="4002534073" sldId="267"/>
            <ac:picMk id="2054" creationId="{06F1FDCC-8569-4E2D-91DE-60D0BE904743}"/>
          </ac:picMkLst>
        </pc:picChg>
      </pc:sldChg>
      <pc:sldChg chg="addSp delSp modSp new mod setBg setClrOvrMap">
        <pc:chgData name="Ariel Avshalom" userId="ad20b999a1aae67d" providerId="LiveId" clId="{83608A2C-4D2F-41A9-8CA0-F2E1FEF0DD25}" dt="2020-08-31T20:39:49.014" v="2548" actId="962"/>
        <pc:sldMkLst>
          <pc:docMk/>
          <pc:sldMk cId="2417479157" sldId="268"/>
        </pc:sldMkLst>
        <pc:spChg chg="mod">
          <ac:chgData name="Ariel Avshalom" userId="ad20b999a1aae67d" providerId="LiveId" clId="{83608A2C-4D2F-41A9-8CA0-F2E1FEF0DD25}" dt="2020-08-31T20:39:21.927" v="2545" actId="26606"/>
          <ac:spMkLst>
            <pc:docMk/>
            <pc:sldMk cId="2417479157" sldId="268"/>
            <ac:spMk id="2" creationId="{9E5C3CD1-8EE2-4970-A51D-847483237A46}"/>
          </ac:spMkLst>
        </pc:spChg>
        <pc:spChg chg="mod">
          <ac:chgData name="Ariel Avshalom" userId="ad20b999a1aae67d" providerId="LiveId" clId="{83608A2C-4D2F-41A9-8CA0-F2E1FEF0DD25}" dt="2020-08-31T20:39:21.927" v="2545" actId="26606"/>
          <ac:spMkLst>
            <pc:docMk/>
            <pc:sldMk cId="2417479157" sldId="268"/>
            <ac:spMk id="3" creationId="{5A69E07A-D8EE-4BE5-BC67-A87C2E3189A1}"/>
          </ac:spMkLst>
        </pc:spChg>
        <pc:spChg chg="add del">
          <ac:chgData name="Ariel Avshalom" userId="ad20b999a1aae67d" providerId="LiveId" clId="{83608A2C-4D2F-41A9-8CA0-F2E1FEF0DD25}" dt="2020-08-31T20:39:21.919" v="2544" actId="26606"/>
          <ac:spMkLst>
            <pc:docMk/>
            <pc:sldMk cId="2417479157" sldId="268"/>
            <ac:spMk id="8" creationId="{ED15573D-0E45-4691-B525-471152EC18CD}"/>
          </ac:spMkLst>
        </pc:spChg>
        <pc:spChg chg="add">
          <ac:chgData name="Ariel Avshalom" userId="ad20b999a1aae67d" providerId="LiveId" clId="{83608A2C-4D2F-41A9-8CA0-F2E1FEF0DD25}" dt="2020-08-31T20:39:21.927" v="2545" actId="26606"/>
          <ac:spMkLst>
            <pc:docMk/>
            <pc:sldMk cId="2417479157" sldId="268"/>
            <ac:spMk id="9" creationId="{E192707B-B929-41A7-9B41-E959A1C689E4}"/>
          </ac:spMkLst>
        </pc:spChg>
        <pc:spChg chg="add del">
          <ac:chgData name="Ariel Avshalom" userId="ad20b999a1aae67d" providerId="LiveId" clId="{83608A2C-4D2F-41A9-8CA0-F2E1FEF0DD25}" dt="2020-08-31T20:39:21.919" v="2544" actId="26606"/>
          <ac:spMkLst>
            <pc:docMk/>
            <pc:sldMk cId="2417479157" sldId="268"/>
            <ac:spMk id="10" creationId="{9E448559-19A4-4252-8C27-54C1DA906F8A}"/>
          </ac:spMkLst>
        </pc:spChg>
        <pc:spChg chg="add">
          <ac:chgData name="Ariel Avshalom" userId="ad20b999a1aae67d" providerId="LiveId" clId="{83608A2C-4D2F-41A9-8CA0-F2E1FEF0DD25}" dt="2020-08-31T20:39:21.927" v="2545" actId="26606"/>
          <ac:spMkLst>
            <pc:docMk/>
            <pc:sldMk cId="2417479157" sldId="268"/>
            <ac:spMk id="11" creationId="{8FB4235C-4505-46C7-AD8F-8769A1972FC1}"/>
          </ac:spMkLst>
        </pc:spChg>
        <pc:spChg chg="add del">
          <ac:chgData name="Ariel Avshalom" userId="ad20b999a1aae67d" providerId="LiveId" clId="{83608A2C-4D2F-41A9-8CA0-F2E1FEF0DD25}" dt="2020-08-31T20:39:21.919" v="2544" actId="26606"/>
          <ac:spMkLst>
            <pc:docMk/>
            <pc:sldMk cId="2417479157" sldId="268"/>
            <ac:spMk id="12" creationId="{1B19C35E-4E30-4F1D-9FC2-F2FA6191E453}"/>
          </ac:spMkLst>
        </pc:spChg>
        <pc:picChg chg="add mod">
          <ac:chgData name="Ariel Avshalom" userId="ad20b999a1aae67d" providerId="LiveId" clId="{83608A2C-4D2F-41A9-8CA0-F2E1FEF0DD25}" dt="2020-08-31T20:39:49.014" v="2548" actId="962"/>
          <ac:picMkLst>
            <pc:docMk/>
            <pc:sldMk cId="2417479157" sldId="268"/>
            <ac:picMk id="5" creationId="{D77C9C01-E3CA-4782-8764-8F4DEAC65364}"/>
          </ac:picMkLst>
        </pc:picChg>
      </pc:sldChg>
      <pc:sldChg chg="addSp delSp modSp new mod setBg">
        <pc:chgData name="Ariel Avshalom" userId="ad20b999a1aae67d" providerId="LiveId" clId="{83608A2C-4D2F-41A9-8CA0-F2E1FEF0DD25}" dt="2020-09-01T00:02:29.463" v="2983" actId="313"/>
        <pc:sldMkLst>
          <pc:docMk/>
          <pc:sldMk cId="1750792068" sldId="269"/>
        </pc:sldMkLst>
        <pc:spChg chg="mod">
          <ac:chgData name="Ariel Avshalom" userId="ad20b999a1aae67d" providerId="LiveId" clId="{83608A2C-4D2F-41A9-8CA0-F2E1FEF0DD25}" dt="2020-08-31T20:42:05.959" v="2695" actId="26606"/>
          <ac:spMkLst>
            <pc:docMk/>
            <pc:sldMk cId="1750792068" sldId="269"/>
            <ac:spMk id="2" creationId="{B529DFF3-B3CA-4385-9EA6-078A25E2EC7B}"/>
          </ac:spMkLst>
        </pc:spChg>
        <pc:spChg chg="del mod">
          <ac:chgData name="Ariel Avshalom" userId="ad20b999a1aae67d" providerId="LiveId" clId="{83608A2C-4D2F-41A9-8CA0-F2E1FEF0DD25}" dt="2020-08-31T20:42:05.959" v="2695" actId="26606"/>
          <ac:spMkLst>
            <pc:docMk/>
            <pc:sldMk cId="1750792068" sldId="269"/>
            <ac:spMk id="3" creationId="{D59E4BF0-B4C8-4965-8CA3-7C35DE88DB05}"/>
          </ac:spMkLst>
        </pc:spChg>
        <pc:spChg chg="add">
          <ac:chgData name="Ariel Avshalom" userId="ad20b999a1aae67d" providerId="LiveId" clId="{83608A2C-4D2F-41A9-8CA0-F2E1FEF0DD25}" dt="2020-08-31T20:42:05.959" v="2695" actId="26606"/>
          <ac:spMkLst>
            <pc:docMk/>
            <pc:sldMk cId="1750792068" sldId="269"/>
            <ac:spMk id="9" creationId="{0EB72A9B-FD82-4F09-BF1E-D39311D3A0E3}"/>
          </ac:spMkLst>
        </pc:spChg>
        <pc:spChg chg="add">
          <ac:chgData name="Ariel Avshalom" userId="ad20b999a1aae67d" providerId="LiveId" clId="{83608A2C-4D2F-41A9-8CA0-F2E1FEF0DD25}" dt="2020-08-31T20:42:05.959" v="2695" actId="26606"/>
          <ac:spMkLst>
            <pc:docMk/>
            <pc:sldMk cId="1750792068" sldId="269"/>
            <ac:spMk id="11" creationId="{DD39B371-6E4E-4070-AB4E-4D788405A5A6}"/>
          </ac:spMkLst>
        </pc:spChg>
        <pc:spChg chg="add">
          <ac:chgData name="Ariel Avshalom" userId="ad20b999a1aae67d" providerId="LiveId" clId="{83608A2C-4D2F-41A9-8CA0-F2E1FEF0DD25}" dt="2020-08-31T20:42:05.959" v="2695" actId="26606"/>
          <ac:spMkLst>
            <pc:docMk/>
            <pc:sldMk cId="1750792068" sldId="269"/>
            <ac:spMk id="13" creationId="{B937DAED-8BFE-4563-BB45-B5E554D70A84}"/>
          </ac:spMkLst>
        </pc:spChg>
        <pc:graphicFrameChg chg="add mod">
          <ac:chgData name="Ariel Avshalom" userId="ad20b999a1aae67d" providerId="LiveId" clId="{83608A2C-4D2F-41A9-8CA0-F2E1FEF0DD25}" dt="2020-09-01T00:02:29.463" v="2983" actId="313"/>
          <ac:graphicFrameMkLst>
            <pc:docMk/>
            <pc:sldMk cId="1750792068" sldId="269"/>
            <ac:graphicFrameMk id="5" creationId="{697CC886-BFA4-4C4E-9823-CDC95585B0DC}"/>
          </ac:graphicFrameMkLst>
        </pc:graphicFrameChg>
      </pc:sldChg>
      <pc:sldChg chg="addSp modSp new mod setBg modAnim setClrOvrMap">
        <pc:chgData name="Ariel Avshalom" userId="ad20b999a1aae67d" providerId="LiveId" clId="{83608A2C-4D2F-41A9-8CA0-F2E1FEF0DD25}" dt="2020-09-04T04:00:58.547" v="5237"/>
        <pc:sldMkLst>
          <pc:docMk/>
          <pc:sldMk cId="3640809280" sldId="270"/>
        </pc:sldMkLst>
        <pc:spChg chg="mod">
          <ac:chgData name="Ariel Avshalom" userId="ad20b999a1aae67d" providerId="LiveId" clId="{83608A2C-4D2F-41A9-8CA0-F2E1FEF0DD25}" dt="2020-09-01T03:20:11.608" v="3571" actId="26606"/>
          <ac:spMkLst>
            <pc:docMk/>
            <pc:sldMk cId="3640809280" sldId="270"/>
            <ac:spMk id="2" creationId="{BEEA19E3-4681-4B8B-9D2D-21B8F1DDB698}"/>
          </ac:spMkLst>
        </pc:spChg>
        <pc:spChg chg="mod">
          <ac:chgData name="Ariel Avshalom" userId="ad20b999a1aae67d" providerId="LiveId" clId="{83608A2C-4D2F-41A9-8CA0-F2E1FEF0DD25}" dt="2020-09-01T03:29:37.287" v="3605" actId="20577"/>
          <ac:spMkLst>
            <pc:docMk/>
            <pc:sldMk cId="3640809280" sldId="270"/>
            <ac:spMk id="3" creationId="{6B3B4815-B074-436C-A38E-E94FC975EFD0}"/>
          </ac:spMkLst>
        </pc:spChg>
        <pc:spChg chg="add">
          <ac:chgData name="Ariel Avshalom" userId="ad20b999a1aae67d" providerId="LiveId" clId="{83608A2C-4D2F-41A9-8CA0-F2E1FEF0DD25}" dt="2020-09-01T03:20:11.608" v="3571" actId="26606"/>
          <ac:spMkLst>
            <pc:docMk/>
            <pc:sldMk cId="3640809280" sldId="270"/>
            <ac:spMk id="71" creationId="{78A66977-9B4F-4B2C-AE86-901641B90D53}"/>
          </ac:spMkLst>
        </pc:spChg>
        <pc:picChg chg="add mod ord">
          <ac:chgData name="Ariel Avshalom" userId="ad20b999a1aae67d" providerId="LiveId" clId="{83608A2C-4D2F-41A9-8CA0-F2E1FEF0DD25}" dt="2020-09-01T03:26:48.584" v="3572"/>
          <ac:picMkLst>
            <pc:docMk/>
            <pc:sldMk cId="3640809280" sldId="270"/>
            <ac:picMk id="3074" creationId="{BE77077C-294C-46A2-8EE5-21674960FAE9}"/>
          </ac:picMkLst>
        </pc:picChg>
      </pc:sldChg>
      <pc:sldChg chg="new del">
        <pc:chgData name="Ariel Avshalom" userId="ad20b999a1aae67d" providerId="LiveId" clId="{83608A2C-4D2F-41A9-8CA0-F2E1FEF0DD25}" dt="2020-09-01T03:42:10.642" v="3669" actId="2696"/>
        <pc:sldMkLst>
          <pc:docMk/>
          <pc:sldMk cId="222452486" sldId="271"/>
        </pc:sldMkLst>
      </pc:sldChg>
      <pc:sldChg chg="addSp delSp modSp new mod ord setBg modAnim setClrOvrMap">
        <pc:chgData name="Ariel Avshalom" userId="ad20b999a1aae67d" providerId="LiveId" clId="{83608A2C-4D2F-41A9-8CA0-F2E1FEF0DD25}" dt="2020-09-04T04:01:03.619" v="5238"/>
        <pc:sldMkLst>
          <pc:docMk/>
          <pc:sldMk cId="1622736822" sldId="271"/>
        </pc:sldMkLst>
        <pc:spChg chg="mod">
          <ac:chgData name="Ariel Avshalom" userId="ad20b999a1aae67d" providerId="LiveId" clId="{83608A2C-4D2F-41A9-8CA0-F2E1FEF0DD25}" dt="2020-09-04T03:38:13.098" v="4876" actId="26606"/>
          <ac:spMkLst>
            <pc:docMk/>
            <pc:sldMk cId="1622736822" sldId="271"/>
            <ac:spMk id="2" creationId="{DF48D542-449C-414C-8B4C-C0D20AB52647}"/>
          </ac:spMkLst>
        </pc:spChg>
        <pc:spChg chg="mod">
          <ac:chgData name="Ariel Avshalom" userId="ad20b999a1aae67d" providerId="LiveId" clId="{83608A2C-4D2F-41A9-8CA0-F2E1FEF0DD25}" dt="2020-09-04T03:38:13.098" v="4876" actId="26606"/>
          <ac:spMkLst>
            <pc:docMk/>
            <pc:sldMk cId="1622736822" sldId="271"/>
            <ac:spMk id="3" creationId="{87600892-6E16-43D9-8E36-DCCD0D0FF437}"/>
          </ac:spMkLst>
        </pc:spChg>
        <pc:spChg chg="add">
          <ac:chgData name="Ariel Avshalom" userId="ad20b999a1aae67d" providerId="LiveId" clId="{83608A2C-4D2F-41A9-8CA0-F2E1FEF0DD25}" dt="2020-09-04T03:38:13.098" v="4876" actId="26606"/>
          <ac:spMkLst>
            <pc:docMk/>
            <pc:sldMk cId="1622736822" sldId="271"/>
            <ac:spMk id="8" creationId="{70120F84-A866-4D9F-8B1C-9120A013D654}"/>
          </ac:spMkLst>
        </pc:spChg>
        <pc:spChg chg="add del">
          <ac:chgData name="Ariel Avshalom" userId="ad20b999a1aae67d" providerId="LiveId" clId="{83608A2C-4D2F-41A9-8CA0-F2E1FEF0DD25}" dt="2020-09-04T03:38:00.164" v="4875" actId="26606"/>
          <ac:spMkLst>
            <pc:docMk/>
            <pc:sldMk cId="1622736822" sldId="271"/>
            <ac:spMk id="9" creationId="{E192707B-B929-41A7-9B41-E959A1C689E4}"/>
          </ac:spMkLst>
        </pc:spChg>
        <pc:spChg chg="add">
          <ac:chgData name="Ariel Avshalom" userId="ad20b999a1aae67d" providerId="LiveId" clId="{83608A2C-4D2F-41A9-8CA0-F2E1FEF0DD25}" dt="2020-09-04T03:38:13.098" v="4876" actId="26606"/>
          <ac:spMkLst>
            <pc:docMk/>
            <pc:sldMk cId="1622736822" sldId="271"/>
            <ac:spMk id="10" creationId="{252FEFEF-6AC0-46B6-AC09-11FC56196FA4}"/>
          </ac:spMkLst>
        </pc:spChg>
        <pc:spChg chg="add del">
          <ac:chgData name="Ariel Avshalom" userId="ad20b999a1aae67d" providerId="LiveId" clId="{83608A2C-4D2F-41A9-8CA0-F2E1FEF0DD25}" dt="2020-09-04T03:38:00.164" v="4875" actId="26606"/>
          <ac:spMkLst>
            <pc:docMk/>
            <pc:sldMk cId="1622736822" sldId="271"/>
            <ac:spMk id="11" creationId="{8FB4235C-4505-46C7-AD8F-8769A1972FC1}"/>
          </ac:spMkLst>
        </pc:spChg>
        <pc:picChg chg="add del">
          <ac:chgData name="Ariel Avshalom" userId="ad20b999a1aae67d" providerId="LiveId" clId="{83608A2C-4D2F-41A9-8CA0-F2E1FEF0DD25}" dt="2020-09-04T03:38:00.164" v="4875" actId="26606"/>
          <ac:picMkLst>
            <pc:docMk/>
            <pc:sldMk cId="1622736822" sldId="271"/>
            <ac:picMk id="5" creationId="{5F2F35E7-8B12-44A9-ACDE-10A9DC567872}"/>
          </ac:picMkLst>
        </pc:picChg>
      </pc:sldChg>
      <pc:sldChg chg="modSp new mod modAnim">
        <pc:chgData name="Ariel Avshalom" userId="ad20b999a1aae67d" providerId="LiveId" clId="{83608A2C-4D2F-41A9-8CA0-F2E1FEF0DD25}" dt="2020-09-04T04:01:24.209" v="5239"/>
        <pc:sldMkLst>
          <pc:docMk/>
          <pc:sldMk cId="3331020134" sldId="272"/>
        </pc:sldMkLst>
        <pc:spChg chg="mod">
          <ac:chgData name="Ariel Avshalom" userId="ad20b999a1aae67d" providerId="LiveId" clId="{83608A2C-4D2F-41A9-8CA0-F2E1FEF0DD25}" dt="2020-09-04T03:39:16.558" v="4899" actId="20577"/>
          <ac:spMkLst>
            <pc:docMk/>
            <pc:sldMk cId="3331020134" sldId="272"/>
            <ac:spMk id="2" creationId="{0CE78965-D29E-4839-B2A7-96E7C6CABA88}"/>
          </ac:spMkLst>
        </pc:spChg>
        <pc:spChg chg="mod">
          <ac:chgData name="Ariel Avshalom" userId="ad20b999a1aae67d" providerId="LiveId" clId="{83608A2C-4D2F-41A9-8CA0-F2E1FEF0DD25}" dt="2020-09-04T03:59:29.777" v="5230" actId="27636"/>
          <ac:spMkLst>
            <pc:docMk/>
            <pc:sldMk cId="3331020134" sldId="272"/>
            <ac:spMk id="3" creationId="{19C21D57-A1B7-4675-B6DE-6F888DEB8B8D}"/>
          </ac:spMkLst>
        </pc:spChg>
      </pc:sldChg>
      <pc:sldChg chg="addSp delSp modSp new mod setBg">
        <pc:chgData name="Ariel Avshalom" userId="ad20b999a1aae67d" providerId="LiveId" clId="{83608A2C-4D2F-41A9-8CA0-F2E1FEF0DD25}" dt="2020-09-04T02:51:23.358" v="4083" actId="26606"/>
        <pc:sldMkLst>
          <pc:docMk/>
          <pc:sldMk cId="1310863846" sldId="273"/>
        </pc:sldMkLst>
        <pc:spChg chg="mo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2" creationId="{28AC044C-A914-438F-A744-A00B146DB418}"/>
          </ac:spMkLst>
        </pc:spChg>
        <pc:spChg chg="del mod">
          <ac:chgData name="Ariel Avshalom" userId="ad20b999a1aae67d" providerId="LiveId" clId="{83608A2C-4D2F-41A9-8CA0-F2E1FEF0DD25}" dt="2020-09-04T02:51:19.004" v="4082" actId="478"/>
          <ac:spMkLst>
            <pc:docMk/>
            <pc:sldMk cId="1310863846" sldId="273"/>
            <ac:spMk id="3" creationId="{9DD129AA-77A4-4D73-9B66-4AA8D3C563A7}"/>
          </ac:spMkLst>
        </pc:spChg>
        <pc:spChg chg="ad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8" creationId="{904DB13E-F722-4ED6-BB00-556651E95281}"/>
          </ac:spMkLst>
        </pc:spChg>
        <pc:spChg chg="ad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10" creationId="{1419E3D9-C5FB-41A9-B6D2-DFB210BB6211}"/>
          </ac:spMkLst>
        </pc:spChg>
        <pc:spChg chg="ad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12" creationId="{367909BF-1DF7-4ACE-8F58-6CF719BB27E5}"/>
          </ac:spMkLst>
        </pc:spChg>
        <pc:spChg chg="ad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14" creationId="{89E8BEDB-0BBC-4F21-9CFB-8530D664C343}"/>
          </ac:spMkLst>
        </pc:spChg>
        <pc:spChg chg="ad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21" creationId="{420551B3-B4DA-48EE-988C-4FAEAEB5CE98}"/>
          </ac:spMkLst>
        </pc:spChg>
        <pc:spChg chg="ad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23" creationId="{27A9C548-0579-4864-92A3-093842E89D88}"/>
          </ac:spMkLst>
        </pc:spChg>
        <pc:spChg chg="ad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25" creationId="{57525A5F-CDD4-4EB3-9187-2A0E9EA15041}"/>
          </ac:spMkLst>
        </pc:spChg>
        <pc:spChg chg="ad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27" creationId="{08F5B423-DA6A-4E80-B3CA-549A442C8FB4}"/>
          </ac:spMkLst>
        </pc:spChg>
        <pc:spChg chg="add">
          <ac:chgData name="Ariel Avshalom" userId="ad20b999a1aae67d" providerId="LiveId" clId="{83608A2C-4D2F-41A9-8CA0-F2E1FEF0DD25}" dt="2020-09-04T02:51:23.358" v="4083" actId="26606"/>
          <ac:spMkLst>
            <pc:docMk/>
            <pc:sldMk cId="1310863846" sldId="273"/>
            <ac:spMk id="29" creationId="{738170B5-3ECC-493B-85FA-6905971AD17E}"/>
          </ac:spMkLst>
        </pc:spChg>
        <pc:grpChg chg="add">
          <ac:chgData name="Ariel Avshalom" userId="ad20b999a1aae67d" providerId="LiveId" clId="{83608A2C-4D2F-41A9-8CA0-F2E1FEF0DD25}" dt="2020-09-04T02:51:23.358" v="4083" actId="26606"/>
          <ac:grpSpMkLst>
            <pc:docMk/>
            <pc:sldMk cId="1310863846" sldId="273"/>
            <ac:grpSpMk id="16" creationId="{E26428D7-C6F3-473D-A360-A3F5C3E8728C}"/>
          </ac:grpSpMkLst>
        </pc:grpChg>
        <pc:picChg chg="add">
          <ac:chgData name="Ariel Avshalom" userId="ad20b999a1aae67d" providerId="LiveId" clId="{83608A2C-4D2F-41A9-8CA0-F2E1FEF0DD25}" dt="2020-09-04T02:51:23.358" v="4083" actId="26606"/>
          <ac:picMkLst>
            <pc:docMk/>
            <pc:sldMk cId="1310863846" sldId="273"/>
            <ac:picMk id="4" creationId="{DAC4E2E7-1D45-495E-A9CA-323425FD6492}"/>
          </ac:picMkLst>
        </pc:picChg>
        <pc:cxnChg chg="add">
          <ac:chgData name="Ariel Avshalom" userId="ad20b999a1aae67d" providerId="LiveId" clId="{83608A2C-4D2F-41A9-8CA0-F2E1FEF0DD25}" dt="2020-09-04T02:51:23.358" v="4083" actId="26606"/>
          <ac:cxnSpMkLst>
            <pc:docMk/>
            <pc:sldMk cId="1310863846" sldId="273"/>
            <ac:cxnSpMk id="31" creationId="{F8DD37B8-B6EA-49DC-90EF-F4E3594540AE}"/>
          </ac:cxnSpMkLst>
        </pc:cxnChg>
        <pc:cxnChg chg="add">
          <ac:chgData name="Ariel Avshalom" userId="ad20b999a1aae67d" providerId="LiveId" clId="{83608A2C-4D2F-41A9-8CA0-F2E1FEF0DD25}" dt="2020-09-04T02:51:23.358" v="4083" actId="26606"/>
          <ac:cxnSpMkLst>
            <pc:docMk/>
            <pc:sldMk cId="1310863846" sldId="273"/>
            <ac:cxnSpMk id="33" creationId="{500F7FF8-41E5-4585-AFDC-54EA8B275752}"/>
          </ac:cxnSpMkLst>
        </pc:cxnChg>
        <pc:cxnChg chg="add">
          <ac:chgData name="Ariel Avshalom" userId="ad20b999a1aae67d" providerId="LiveId" clId="{83608A2C-4D2F-41A9-8CA0-F2E1FEF0DD25}" dt="2020-09-04T02:51:23.358" v="4083" actId="26606"/>
          <ac:cxnSpMkLst>
            <pc:docMk/>
            <pc:sldMk cId="1310863846" sldId="273"/>
            <ac:cxnSpMk id="35" creationId="{BAE2A71D-F8BA-4E4F-88A8-1F5FD5DF13DD}"/>
          </ac:cxnSpMkLst>
        </pc:cxnChg>
      </pc:sldChg>
      <pc:sldChg chg="modSp new mod modAnim">
        <pc:chgData name="Ariel Avshalom" userId="ad20b999a1aae67d" providerId="LiveId" clId="{83608A2C-4D2F-41A9-8CA0-F2E1FEF0DD25}" dt="2020-09-04T04:01:37.283" v="5241"/>
        <pc:sldMkLst>
          <pc:docMk/>
          <pc:sldMk cId="2098873923" sldId="274"/>
        </pc:sldMkLst>
        <pc:spChg chg="mod">
          <ac:chgData name="Ariel Avshalom" userId="ad20b999a1aae67d" providerId="LiveId" clId="{83608A2C-4D2F-41A9-8CA0-F2E1FEF0DD25}" dt="2020-09-04T03:58:57.349" v="5222"/>
          <ac:spMkLst>
            <pc:docMk/>
            <pc:sldMk cId="2098873923" sldId="274"/>
            <ac:spMk id="2" creationId="{35DBFE4D-B2C1-4457-B152-4EDFF1906A4C}"/>
          </ac:spMkLst>
        </pc:spChg>
        <pc:spChg chg="mod">
          <ac:chgData name="Ariel Avshalom" userId="ad20b999a1aae67d" providerId="LiveId" clId="{83608A2C-4D2F-41A9-8CA0-F2E1FEF0DD25}" dt="2020-09-04T03:59:44.812" v="5233" actId="255"/>
          <ac:spMkLst>
            <pc:docMk/>
            <pc:sldMk cId="2098873923" sldId="274"/>
            <ac:spMk id="3" creationId="{18E5AF62-08C9-402C-BD8D-63BCC1CAD070}"/>
          </ac:spMkLst>
        </pc:spChg>
      </pc:sldChg>
      <pc:sldChg chg="modSp new mod modAnim">
        <pc:chgData name="Ariel Avshalom" userId="ad20b999a1aae67d" providerId="LiveId" clId="{83608A2C-4D2F-41A9-8CA0-F2E1FEF0DD25}" dt="2020-09-04T04:01:31.339" v="5240"/>
        <pc:sldMkLst>
          <pc:docMk/>
          <pc:sldMk cId="1413860665" sldId="275"/>
        </pc:sldMkLst>
        <pc:spChg chg="mod">
          <ac:chgData name="Ariel Avshalom" userId="ad20b999a1aae67d" providerId="LiveId" clId="{83608A2C-4D2F-41A9-8CA0-F2E1FEF0DD25}" dt="2020-09-04T03:58:28.083" v="5201" actId="20577"/>
          <ac:spMkLst>
            <pc:docMk/>
            <pc:sldMk cId="1413860665" sldId="275"/>
            <ac:spMk id="2" creationId="{74C029A5-A792-4C44-8487-C5F32727523A}"/>
          </ac:spMkLst>
        </pc:spChg>
        <pc:spChg chg="mod">
          <ac:chgData name="Ariel Avshalom" userId="ad20b999a1aae67d" providerId="LiveId" clId="{83608A2C-4D2F-41A9-8CA0-F2E1FEF0DD25}" dt="2020-09-04T03:58:47.857" v="5221" actId="20577"/>
          <ac:spMkLst>
            <pc:docMk/>
            <pc:sldMk cId="1413860665" sldId="275"/>
            <ac:spMk id="3" creationId="{117BC8DA-B32B-4C0A-B39F-B8BD67566C36}"/>
          </ac:spMkLst>
        </pc:spChg>
      </pc:sldChg>
      <pc:sldChg chg="addSp modSp new mod setBg modAnim">
        <pc:chgData name="Ariel Avshalom" userId="ad20b999a1aae67d" providerId="LiveId" clId="{83608A2C-4D2F-41A9-8CA0-F2E1FEF0DD25}" dt="2020-09-04T04:28:18.558" v="6700"/>
        <pc:sldMkLst>
          <pc:docMk/>
          <pc:sldMk cId="3668549396" sldId="276"/>
        </pc:sldMkLst>
        <pc:spChg chg="mod">
          <ac:chgData name="Ariel Avshalom" userId="ad20b999a1aae67d" providerId="LiveId" clId="{83608A2C-4D2F-41A9-8CA0-F2E1FEF0DD25}" dt="2020-09-04T04:20:47.226" v="6130" actId="26606"/>
          <ac:spMkLst>
            <pc:docMk/>
            <pc:sldMk cId="3668549396" sldId="276"/>
            <ac:spMk id="2" creationId="{4130C61E-BB57-4A54-9FE4-458706F306F6}"/>
          </ac:spMkLst>
        </pc:spChg>
        <pc:spChg chg="mod">
          <ac:chgData name="Ariel Avshalom" userId="ad20b999a1aae67d" providerId="LiveId" clId="{83608A2C-4D2F-41A9-8CA0-F2E1FEF0DD25}" dt="2020-09-04T04:20:47.226" v="6130" actId="26606"/>
          <ac:spMkLst>
            <pc:docMk/>
            <pc:sldMk cId="3668549396" sldId="276"/>
            <ac:spMk id="3" creationId="{12779493-FA15-41F4-B734-F1B077C02E51}"/>
          </ac:spMkLst>
        </pc:spChg>
        <pc:picChg chg="add mod">
          <ac:chgData name="Ariel Avshalom" userId="ad20b999a1aae67d" providerId="LiveId" clId="{83608A2C-4D2F-41A9-8CA0-F2E1FEF0DD25}" dt="2020-09-04T04:20:47.226" v="6130" actId="26606"/>
          <ac:picMkLst>
            <pc:docMk/>
            <pc:sldMk cId="3668549396" sldId="276"/>
            <ac:picMk id="1026" creationId="{194270EF-EC56-4FE8-8308-4E4E074D200F}"/>
          </ac:picMkLst>
        </pc:picChg>
      </pc:sldChg>
      <pc:sldChg chg="modSp new mod modAnim">
        <pc:chgData name="Ariel Avshalom" userId="ad20b999a1aae67d" providerId="LiveId" clId="{83608A2C-4D2F-41A9-8CA0-F2E1FEF0DD25}" dt="2020-09-04T04:28:25.360" v="6701"/>
        <pc:sldMkLst>
          <pc:docMk/>
          <pc:sldMk cId="3180142814" sldId="277"/>
        </pc:sldMkLst>
        <pc:spChg chg="mod">
          <ac:chgData name="Ariel Avshalom" userId="ad20b999a1aae67d" providerId="LiveId" clId="{83608A2C-4D2F-41A9-8CA0-F2E1FEF0DD25}" dt="2020-09-04T04:07:37.738" v="5853" actId="20577"/>
          <ac:spMkLst>
            <pc:docMk/>
            <pc:sldMk cId="3180142814" sldId="277"/>
            <ac:spMk id="2" creationId="{5DED396D-4614-400E-A737-F49596581359}"/>
          </ac:spMkLst>
        </pc:spChg>
        <pc:spChg chg="mod">
          <ac:chgData name="Ariel Avshalom" userId="ad20b999a1aae67d" providerId="LiveId" clId="{83608A2C-4D2F-41A9-8CA0-F2E1FEF0DD25}" dt="2020-09-04T04:27:18.440" v="6695" actId="20577"/>
          <ac:spMkLst>
            <pc:docMk/>
            <pc:sldMk cId="3180142814" sldId="277"/>
            <ac:spMk id="3" creationId="{81643742-7D5B-47E1-89AF-C33610CA8C17}"/>
          </ac:spMkLst>
        </pc:spChg>
      </pc:sldChg>
      <pc:sldChg chg="modSp new mod modAnim">
        <pc:chgData name="Ariel Avshalom" userId="ad20b999a1aae67d" providerId="LiveId" clId="{83608A2C-4D2F-41A9-8CA0-F2E1FEF0DD25}" dt="2020-09-04T04:28:03.922" v="6698"/>
        <pc:sldMkLst>
          <pc:docMk/>
          <pc:sldMk cId="2974000002" sldId="278"/>
        </pc:sldMkLst>
        <pc:spChg chg="mod">
          <ac:chgData name="Ariel Avshalom" userId="ad20b999a1aae67d" providerId="LiveId" clId="{83608A2C-4D2F-41A9-8CA0-F2E1FEF0DD25}" dt="2020-09-04T04:18:56.245" v="6124" actId="20577"/>
          <ac:spMkLst>
            <pc:docMk/>
            <pc:sldMk cId="2974000002" sldId="278"/>
            <ac:spMk id="2" creationId="{085B3D2E-D1A1-4639-AAB9-E67DD3623B3A}"/>
          </ac:spMkLst>
        </pc:spChg>
        <pc:spChg chg="mod">
          <ac:chgData name="Ariel Avshalom" userId="ad20b999a1aae67d" providerId="LiveId" clId="{83608A2C-4D2F-41A9-8CA0-F2E1FEF0DD25}" dt="2020-09-04T04:17:32.257" v="6118" actId="20577"/>
          <ac:spMkLst>
            <pc:docMk/>
            <pc:sldMk cId="2974000002" sldId="278"/>
            <ac:spMk id="3" creationId="{171F1CDA-5FF5-44EB-BE82-6FADBCC21A5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AB163-5BC7-45C3-802E-90B6A7E71F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76CBC64-AE45-4938-8469-65E3AEAFC17C}">
      <dgm:prSet/>
      <dgm:spPr/>
      <dgm:t>
        <a:bodyPr/>
        <a:lstStyle/>
        <a:p>
          <a:r>
            <a:rPr lang="en-US"/>
            <a:t>Q = {$0.00, $0.25, $0.50, $0.75, $1.00, $1.25, $1.50, $1.75, $2.00} are the states </a:t>
          </a:r>
        </a:p>
      </dgm:t>
    </dgm:pt>
    <dgm:pt modelId="{92B14788-F243-4731-B957-01640974B57D}" type="parTrans" cxnId="{BD2DCE2E-6B46-414A-9CE1-A433FB345423}">
      <dgm:prSet/>
      <dgm:spPr/>
      <dgm:t>
        <a:bodyPr/>
        <a:lstStyle/>
        <a:p>
          <a:endParaRPr lang="en-US"/>
        </a:p>
      </dgm:t>
    </dgm:pt>
    <dgm:pt modelId="{085EADCD-1290-45F0-81FB-8C7EC76E971D}" type="sibTrans" cxnId="{BD2DCE2E-6B46-414A-9CE1-A433FB345423}">
      <dgm:prSet/>
      <dgm:spPr/>
      <dgm:t>
        <a:bodyPr/>
        <a:lstStyle/>
        <a:p>
          <a:endParaRPr lang="en-US"/>
        </a:p>
      </dgm:t>
    </dgm:pt>
    <dgm:pt modelId="{8FFF3A20-7F8F-4876-8B14-D83068805D53}">
      <dgm:prSet/>
      <dgm:spPr/>
      <dgm:t>
        <a:bodyPr/>
        <a:lstStyle/>
        <a:p>
          <a:r>
            <a:rPr lang="en-US"/>
            <a:t>Σ = {$0.25, $1.00, select} is the alphabet </a:t>
          </a:r>
        </a:p>
      </dgm:t>
    </dgm:pt>
    <dgm:pt modelId="{20687493-29D0-4A8C-B9B0-C721E58EF692}" type="parTrans" cxnId="{D1C0B202-BEA8-49B4-B2D3-73AE0FE6F08D}">
      <dgm:prSet/>
      <dgm:spPr/>
      <dgm:t>
        <a:bodyPr/>
        <a:lstStyle/>
        <a:p>
          <a:endParaRPr lang="en-US"/>
        </a:p>
      </dgm:t>
    </dgm:pt>
    <dgm:pt modelId="{0750A514-3A2D-4B76-9AAE-E8DA34A24F05}" type="sibTrans" cxnId="{D1C0B202-BEA8-49B4-B2D3-73AE0FE6F08D}">
      <dgm:prSet/>
      <dgm:spPr/>
      <dgm:t>
        <a:bodyPr/>
        <a:lstStyle/>
        <a:p>
          <a:endParaRPr lang="en-US"/>
        </a:p>
      </dgm:t>
    </dgm:pt>
    <dgm:pt modelId="{5BE68C8A-093D-4FCC-9CC8-5BC2C10A944B}">
      <dgm:prSet/>
      <dgm:spPr/>
      <dgm:t>
        <a:bodyPr/>
        <a:lstStyle/>
        <a:p>
          <a:r>
            <a:rPr lang="en-US"/>
            <a:t>δ, the transition function, is described by the state diagram. </a:t>
          </a:r>
        </a:p>
      </dgm:t>
    </dgm:pt>
    <dgm:pt modelId="{3FA64202-2FC5-4916-942F-9F46C5A2AA48}" type="parTrans" cxnId="{196254E3-39E9-400A-A0F7-4A1690941500}">
      <dgm:prSet/>
      <dgm:spPr/>
      <dgm:t>
        <a:bodyPr/>
        <a:lstStyle/>
        <a:p>
          <a:endParaRPr lang="en-US"/>
        </a:p>
      </dgm:t>
    </dgm:pt>
    <dgm:pt modelId="{EE70D733-9B52-4207-9A23-4167BBBA283A}" type="sibTrans" cxnId="{196254E3-39E9-400A-A0F7-4A1690941500}">
      <dgm:prSet/>
      <dgm:spPr/>
      <dgm:t>
        <a:bodyPr/>
        <a:lstStyle/>
        <a:p>
          <a:endParaRPr lang="en-US"/>
        </a:p>
      </dgm:t>
    </dgm:pt>
    <dgm:pt modelId="{6931DA56-4EEE-4801-8034-37BB0059780F}">
      <dgm:prSet/>
      <dgm:spPr/>
      <dgm:t>
        <a:bodyPr/>
        <a:lstStyle/>
        <a:p>
          <a:r>
            <a:rPr lang="en-US"/>
            <a:t>q0 = $0.00 is the start state </a:t>
          </a:r>
        </a:p>
      </dgm:t>
    </dgm:pt>
    <dgm:pt modelId="{92F27F09-8246-4C20-86C6-C129FC2F0289}" type="parTrans" cxnId="{CF5B8CF6-02BE-41AA-B158-E934BDB685B7}">
      <dgm:prSet/>
      <dgm:spPr/>
      <dgm:t>
        <a:bodyPr/>
        <a:lstStyle/>
        <a:p>
          <a:endParaRPr lang="en-US"/>
        </a:p>
      </dgm:t>
    </dgm:pt>
    <dgm:pt modelId="{0B402DB1-8F3C-4B19-B98A-1892E23B1C39}" type="sibTrans" cxnId="{CF5B8CF6-02BE-41AA-B158-E934BDB685B7}">
      <dgm:prSet/>
      <dgm:spPr/>
      <dgm:t>
        <a:bodyPr/>
        <a:lstStyle/>
        <a:p>
          <a:endParaRPr lang="en-US"/>
        </a:p>
      </dgm:t>
    </dgm:pt>
    <dgm:pt modelId="{64F7F7ED-4478-4AD0-A4FD-3372F5815B2F}">
      <dgm:prSet/>
      <dgm:spPr/>
      <dgm:t>
        <a:bodyPr/>
        <a:lstStyle/>
        <a:p>
          <a:r>
            <a:rPr lang="en-US"/>
            <a:t>F = ∅ is the set of accept states </a:t>
          </a:r>
        </a:p>
      </dgm:t>
    </dgm:pt>
    <dgm:pt modelId="{63D6DF4A-572C-4DED-9653-B953545AEB5D}" type="parTrans" cxnId="{CAF969EC-0D73-4077-85A9-42E9CFE120CD}">
      <dgm:prSet/>
      <dgm:spPr/>
      <dgm:t>
        <a:bodyPr/>
        <a:lstStyle/>
        <a:p>
          <a:endParaRPr lang="en-US"/>
        </a:p>
      </dgm:t>
    </dgm:pt>
    <dgm:pt modelId="{FFB9EF87-37C6-44CE-9AC8-C84590F474D7}" type="sibTrans" cxnId="{CAF969EC-0D73-4077-85A9-42E9CFE120CD}">
      <dgm:prSet/>
      <dgm:spPr/>
      <dgm:t>
        <a:bodyPr/>
        <a:lstStyle/>
        <a:p>
          <a:endParaRPr lang="en-US"/>
        </a:p>
      </dgm:t>
    </dgm:pt>
    <dgm:pt modelId="{6BE77004-DB7E-4139-8506-4205BACEECED}" type="pres">
      <dgm:prSet presAssocID="{25BAB163-5BC7-45C3-802E-90B6A7E71F58}" presName="root" presStyleCnt="0">
        <dgm:presLayoutVars>
          <dgm:dir/>
          <dgm:resizeHandles val="exact"/>
        </dgm:presLayoutVars>
      </dgm:prSet>
      <dgm:spPr/>
    </dgm:pt>
    <dgm:pt modelId="{2F5E0548-1E2B-4F04-B0F7-58D640782DAD}" type="pres">
      <dgm:prSet presAssocID="{776CBC64-AE45-4938-8469-65E3AEAFC17C}" presName="compNode" presStyleCnt="0"/>
      <dgm:spPr/>
    </dgm:pt>
    <dgm:pt modelId="{B2CB2E3E-21B4-45E3-AD9C-16DB1FEA3B89}" type="pres">
      <dgm:prSet presAssocID="{776CBC64-AE45-4938-8469-65E3AEAFC17C}" presName="bgRect" presStyleLbl="bgShp" presStyleIdx="0" presStyleCnt="5"/>
      <dgm:spPr/>
    </dgm:pt>
    <dgm:pt modelId="{5E38C0A3-C1CF-4817-BA30-32B5C052FBE7}" type="pres">
      <dgm:prSet presAssocID="{776CBC64-AE45-4938-8469-65E3AEAFC1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8070180-DF34-4888-9942-9C58550194C0}" type="pres">
      <dgm:prSet presAssocID="{776CBC64-AE45-4938-8469-65E3AEAFC17C}" presName="spaceRect" presStyleCnt="0"/>
      <dgm:spPr/>
    </dgm:pt>
    <dgm:pt modelId="{C7D36CBB-A692-4131-A146-9C82C39695E8}" type="pres">
      <dgm:prSet presAssocID="{776CBC64-AE45-4938-8469-65E3AEAFC17C}" presName="parTx" presStyleLbl="revTx" presStyleIdx="0" presStyleCnt="5">
        <dgm:presLayoutVars>
          <dgm:chMax val="0"/>
          <dgm:chPref val="0"/>
        </dgm:presLayoutVars>
      </dgm:prSet>
      <dgm:spPr/>
    </dgm:pt>
    <dgm:pt modelId="{538C3AEE-0101-4C8C-AC00-855116EB2C6A}" type="pres">
      <dgm:prSet presAssocID="{085EADCD-1290-45F0-81FB-8C7EC76E971D}" presName="sibTrans" presStyleCnt="0"/>
      <dgm:spPr/>
    </dgm:pt>
    <dgm:pt modelId="{4062ABCF-F913-43E6-912E-394643BFAF97}" type="pres">
      <dgm:prSet presAssocID="{8FFF3A20-7F8F-4876-8B14-D83068805D53}" presName="compNode" presStyleCnt="0"/>
      <dgm:spPr/>
    </dgm:pt>
    <dgm:pt modelId="{8627948F-BDCF-477C-B2E8-7E772233FA70}" type="pres">
      <dgm:prSet presAssocID="{8FFF3A20-7F8F-4876-8B14-D83068805D53}" presName="bgRect" presStyleLbl="bgShp" presStyleIdx="1" presStyleCnt="5"/>
      <dgm:spPr/>
    </dgm:pt>
    <dgm:pt modelId="{EFD01258-6404-4812-81C4-1658A349B478}" type="pres">
      <dgm:prSet presAssocID="{8FFF3A20-7F8F-4876-8B14-D83068805D5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5FBDB98-FF2A-453E-A2FA-4C99497D8773}" type="pres">
      <dgm:prSet presAssocID="{8FFF3A20-7F8F-4876-8B14-D83068805D53}" presName="spaceRect" presStyleCnt="0"/>
      <dgm:spPr/>
    </dgm:pt>
    <dgm:pt modelId="{278AFECD-9DBD-479A-AABA-ADEAD0F023D7}" type="pres">
      <dgm:prSet presAssocID="{8FFF3A20-7F8F-4876-8B14-D83068805D53}" presName="parTx" presStyleLbl="revTx" presStyleIdx="1" presStyleCnt="5">
        <dgm:presLayoutVars>
          <dgm:chMax val="0"/>
          <dgm:chPref val="0"/>
        </dgm:presLayoutVars>
      </dgm:prSet>
      <dgm:spPr/>
    </dgm:pt>
    <dgm:pt modelId="{CB033508-536B-4584-82F9-2CF498F3EAF6}" type="pres">
      <dgm:prSet presAssocID="{0750A514-3A2D-4B76-9AAE-E8DA34A24F05}" presName="sibTrans" presStyleCnt="0"/>
      <dgm:spPr/>
    </dgm:pt>
    <dgm:pt modelId="{544B15A2-F245-4B5B-86FD-D9E6ABDC6E44}" type="pres">
      <dgm:prSet presAssocID="{5BE68C8A-093D-4FCC-9CC8-5BC2C10A944B}" presName="compNode" presStyleCnt="0"/>
      <dgm:spPr/>
    </dgm:pt>
    <dgm:pt modelId="{685509F4-3906-4B3F-B718-C0EB06C733E5}" type="pres">
      <dgm:prSet presAssocID="{5BE68C8A-093D-4FCC-9CC8-5BC2C10A944B}" presName="bgRect" presStyleLbl="bgShp" presStyleIdx="2" presStyleCnt="5"/>
      <dgm:spPr/>
    </dgm:pt>
    <dgm:pt modelId="{4E4661AB-B858-41CA-B3BC-99784AF0807D}" type="pres">
      <dgm:prSet presAssocID="{5BE68C8A-093D-4FCC-9CC8-5BC2C10A944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61C02EC0-5BE3-49AA-B9D7-E2F65A72928C}" type="pres">
      <dgm:prSet presAssocID="{5BE68C8A-093D-4FCC-9CC8-5BC2C10A944B}" presName="spaceRect" presStyleCnt="0"/>
      <dgm:spPr/>
    </dgm:pt>
    <dgm:pt modelId="{EE7BE748-CAA4-460F-9591-10BC0F9F07B5}" type="pres">
      <dgm:prSet presAssocID="{5BE68C8A-093D-4FCC-9CC8-5BC2C10A944B}" presName="parTx" presStyleLbl="revTx" presStyleIdx="2" presStyleCnt="5">
        <dgm:presLayoutVars>
          <dgm:chMax val="0"/>
          <dgm:chPref val="0"/>
        </dgm:presLayoutVars>
      </dgm:prSet>
      <dgm:spPr/>
    </dgm:pt>
    <dgm:pt modelId="{187191EB-4103-4C6E-BD5A-3220C0D1DDE4}" type="pres">
      <dgm:prSet presAssocID="{EE70D733-9B52-4207-9A23-4167BBBA283A}" presName="sibTrans" presStyleCnt="0"/>
      <dgm:spPr/>
    </dgm:pt>
    <dgm:pt modelId="{972A1997-E6ED-4E31-A84D-6F7A1D593ABA}" type="pres">
      <dgm:prSet presAssocID="{6931DA56-4EEE-4801-8034-37BB0059780F}" presName="compNode" presStyleCnt="0"/>
      <dgm:spPr/>
    </dgm:pt>
    <dgm:pt modelId="{A7B05315-A95F-4B84-B28D-D98FC5521183}" type="pres">
      <dgm:prSet presAssocID="{6931DA56-4EEE-4801-8034-37BB0059780F}" presName="bgRect" presStyleLbl="bgShp" presStyleIdx="3" presStyleCnt="5"/>
      <dgm:spPr/>
    </dgm:pt>
    <dgm:pt modelId="{F6F55D03-A480-417D-BE69-0244BBC1C226}" type="pres">
      <dgm:prSet presAssocID="{6931DA56-4EEE-4801-8034-37BB0059780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B82344-BDF8-4B8D-AAC8-E00D25959644}" type="pres">
      <dgm:prSet presAssocID="{6931DA56-4EEE-4801-8034-37BB0059780F}" presName="spaceRect" presStyleCnt="0"/>
      <dgm:spPr/>
    </dgm:pt>
    <dgm:pt modelId="{D9348D46-CD5F-4594-A08C-A185957E41F7}" type="pres">
      <dgm:prSet presAssocID="{6931DA56-4EEE-4801-8034-37BB0059780F}" presName="parTx" presStyleLbl="revTx" presStyleIdx="3" presStyleCnt="5">
        <dgm:presLayoutVars>
          <dgm:chMax val="0"/>
          <dgm:chPref val="0"/>
        </dgm:presLayoutVars>
      </dgm:prSet>
      <dgm:spPr/>
    </dgm:pt>
    <dgm:pt modelId="{57F7F18B-A379-4941-A0C8-B611A0172B7F}" type="pres">
      <dgm:prSet presAssocID="{0B402DB1-8F3C-4B19-B98A-1892E23B1C39}" presName="sibTrans" presStyleCnt="0"/>
      <dgm:spPr/>
    </dgm:pt>
    <dgm:pt modelId="{B8CA4EED-E986-4BF8-9DAB-6BEE6A8B9F72}" type="pres">
      <dgm:prSet presAssocID="{64F7F7ED-4478-4AD0-A4FD-3372F5815B2F}" presName="compNode" presStyleCnt="0"/>
      <dgm:spPr/>
    </dgm:pt>
    <dgm:pt modelId="{023FBBF9-37C4-490E-B381-A41B976D88FA}" type="pres">
      <dgm:prSet presAssocID="{64F7F7ED-4478-4AD0-A4FD-3372F5815B2F}" presName="bgRect" presStyleLbl="bgShp" presStyleIdx="4" presStyleCnt="5"/>
      <dgm:spPr/>
    </dgm:pt>
    <dgm:pt modelId="{E208D586-6784-4721-B43B-91722BD7FFE9}" type="pres">
      <dgm:prSet presAssocID="{64F7F7ED-4478-4AD0-A4FD-3372F5815B2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75138B73-D0EC-4F29-B611-1538E252CC07}" type="pres">
      <dgm:prSet presAssocID="{64F7F7ED-4478-4AD0-A4FD-3372F5815B2F}" presName="spaceRect" presStyleCnt="0"/>
      <dgm:spPr/>
    </dgm:pt>
    <dgm:pt modelId="{8C736492-551F-4C30-810C-8899612E4C4F}" type="pres">
      <dgm:prSet presAssocID="{64F7F7ED-4478-4AD0-A4FD-3372F5815B2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1C0B202-BEA8-49B4-B2D3-73AE0FE6F08D}" srcId="{25BAB163-5BC7-45C3-802E-90B6A7E71F58}" destId="{8FFF3A20-7F8F-4876-8B14-D83068805D53}" srcOrd="1" destOrd="0" parTransId="{20687493-29D0-4A8C-B9B0-C721E58EF692}" sibTransId="{0750A514-3A2D-4B76-9AAE-E8DA34A24F05}"/>
    <dgm:cxn modelId="{BD2DCE2E-6B46-414A-9CE1-A433FB345423}" srcId="{25BAB163-5BC7-45C3-802E-90B6A7E71F58}" destId="{776CBC64-AE45-4938-8469-65E3AEAFC17C}" srcOrd="0" destOrd="0" parTransId="{92B14788-F243-4731-B957-01640974B57D}" sibTransId="{085EADCD-1290-45F0-81FB-8C7EC76E971D}"/>
    <dgm:cxn modelId="{443B404C-0207-49A7-93A3-F7FD18DA03F9}" type="presOf" srcId="{776CBC64-AE45-4938-8469-65E3AEAFC17C}" destId="{C7D36CBB-A692-4131-A146-9C82C39695E8}" srcOrd="0" destOrd="0" presId="urn:microsoft.com/office/officeart/2018/2/layout/IconVerticalSolidList"/>
    <dgm:cxn modelId="{E8E2328F-EFD0-4ED7-80E5-BF643C1C7A7E}" type="presOf" srcId="{6931DA56-4EEE-4801-8034-37BB0059780F}" destId="{D9348D46-CD5F-4594-A08C-A185957E41F7}" srcOrd="0" destOrd="0" presId="urn:microsoft.com/office/officeart/2018/2/layout/IconVerticalSolidList"/>
    <dgm:cxn modelId="{864C09A0-BF33-43A1-9936-71FC2A73746F}" type="presOf" srcId="{8FFF3A20-7F8F-4876-8B14-D83068805D53}" destId="{278AFECD-9DBD-479A-AABA-ADEAD0F023D7}" srcOrd="0" destOrd="0" presId="urn:microsoft.com/office/officeart/2018/2/layout/IconVerticalSolidList"/>
    <dgm:cxn modelId="{21DA94A5-0D67-4DB8-8ADF-09EC2D3DE820}" type="presOf" srcId="{64F7F7ED-4478-4AD0-A4FD-3372F5815B2F}" destId="{8C736492-551F-4C30-810C-8899612E4C4F}" srcOrd="0" destOrd="0" presId="urn:microsoft.com/office/officeart/2018/2/layout/IconVerticalSolidList"/>
    <dgm:cxn modelId="{8F6823AD-D057-449C-85FC-DF8C57A26C3F}" type="presOf" srcId="{5BE68C8A-093D-4FCC-9CC8-5BC2C10A944B}" destId="{EE7BE748-CAA4-460F-9591-10BC0F9F07B5}" srcOrd="0" destOrd="0" presId="urn:microsoft.com/office/officeart/2018/2/layout/IconVerticalSolidList"/>
    <dgm:cxn modelId="{196254E3-39E9-400A-A0F7-4A1690941500}" srcId="{25BAB163-5BC7-45C3-802E-90B6A7E71F58}" destId="{5BE68C8A-093D-4FCC-9CC8-5BC2C10A944B}" srcOrd="2" destOrd="0" parTransId="{3FA64202-2FC5-4916-942F-9F46C5A2AA48}" sibTransId="{EE70D733-9B52-4207-9A23-4167BBBA283A}"/>
    <dgm:cxn modelId="{CAF969EC-0D73-4077-85A9-42E9CFE120CD}" srcId="{25BAB163-5BC7-45C3-802E-90B6A7E71F58}" destId="{64F7F7ED-4478-4AD0-A4FD-3372F5815B2F}" srcOrd="4" destOrd="0" parTransId="{63D6DF4A-572C-4DED-9653-B953545AEB5D}" sibTransId="{FFB9EF87-37C6-44CE-9AC8-C84590F474D7}"/>
    <dgm:cxn modelId="{B83979EF-E144-45C1-81C3-D5CA62039BFF}" type="presOf" srcId="{25BAB163-5BC7-45C3-802E-90B6A7E71F58}" destId="{6BE77004-DB7E-4139-8506-4205BACEECED}" srcOrd="0" destOrd="0" presId="urn:microsoft.com/office/officeart/2018/2/layout/IconVerticalSolidList"/>
    <dgm:cxn modelId="{CF5B8CF6-02BE-41AA-B158-E934BDB685B7}" srcId="{25BAB163-5BC7-45C3-802E-90B6A7E71F58}" destId="{6931DA56-4EEE-4801-8034-37BB0059780F}" srcOrd="3" destOrd="0" parTransId="{92F27F09-8246-4C20-86C6-C129FC2F0289}" sibTransId="{0B402DB1-8F3C-4B19-B98A-1892E23B1C39}"/>
    <dgm:cxn modelId="{F75F93A8-DA5E-4562-9F1D-881583DD047C}" type="presParOf" srcId="{6BE77004-DB7E-4139-8506-4205BACEECED}" destId="{2F5E0548-1E2B-4F04-B0F7-58D640782DAD}" srcOrd="0" destOrd="0" presId="urn:microsoft.com/office/officeart/2018/2/layout/IconVerticalSolidList"/>
    <dgm:cxn modelId="{B9DD28D3-CB7B-46D1-ACB2-83C008358D0F}" type="presParOf" srcId="{2F5E0548-1E2B-4F04-B0F7-58D640782DAD}" destId="{B2CB2E3E-21B4-45E3-AD9C-16DB1FEA3B89}" srcOrd="0" destOrd="0" presId="urn:microsoft.com/office/officeart/2018/2/layout/IconVerticalSolidList"/>
    <dgm:cxn modelId="{28564267-DAD8-49AD-814B-4EBC80EECF69}" type="presParOf" srcId="{2F5E0548-1E2B-4F04-B0F7-58D640782DAD}" destId="{5E38C0A3-C1CF-4817-BA30-32B5C052FBE7}" srcOrd="1" destOrd="0" presId="urn:microsoft.com/office/officeart/2018/2/layout/IconVerticalSolidList"/>
    <dgm:cxn modelId="{98232F8A-1F09-47E5-A9E9-700A6CE19FCF}" type="presParOf" srcId="{2F5E0548-1E2B-4F04-B0F7-58D640782DAD}" destId="{48070180-DF34-4888-9942-9C58550194C0}" srcOrd="2" destOrd="0" presId="urn:microsoft.com/office/officeart/2018/2/layout/IconVerticalSolidList"/>
    <dgm:cxn modelId="{C4091BEA-9B40-45F7-B2AD-AC15867DCCB3}" type="presParOf" srcId="{2F5E0548-1E2B-4F04-B0F7-58D640782DAD}" destId="{C7D36CBB-A692-4131-A146-9C82C39695E8}" srcOrd="3" destOrd="0" presId="urn:microsoft.com/office/officeart/2018/2/layout/IconVerticalSolidList"/>
    <dgm:cxn modelId="{C144A2CD-3A33-45BF-BFD7-6A05227C18BE}" type="presParOf" srcId="{6BE77004-DB7E-4139-8506-4205BACEECED}" destId="{538C3AEE-0101-4C8C-AC00-855116EB2C6A}" srcOrd="1" destOrd="0" presId="urn:microsoft.com/office/officeart/2018/2/layout/IconVerticalSolidList"/>
    <dgm:cxn modelId="{9AB24DF4-A2AC-4FCC-A47A-9733E704B757}" type="presParOf" srcId="{6BE77004-DB7E-4139-8506-4205BACEECED}" destId="{4062ABCF-F913-43E6-912E-394643BFAF97}" srcOrd="2" destOrd="0" presId="urn:microsoft.com/office/officeart/2018/2/layout/IconVerticalSolidList"/>
    <dgm:cxn modelId="{604A9E24-CAF5-4253-901F-F22AAAEF255B}" type="presParOf" srcId="{4062ABCF-F913-43E6-912E-394643BFAF97}" destId="{8627948F-BDCF-477C-B2E8-7E772233FA70}" srcOrd="0" destOrd="0" presId="urn:microsoft.com/office/officeart/2018/2/layout/IconVerticalSolidList"/>
    <dgm:cxn modelId="{16918295-B55D-4448-A355-FC2BA9D98CF8}" type="presParOf" srcId="{4062ABCF-F913-43E6-912E-394643BFAF97}" destId="{EFD01258-6404-4812-81C4-1658A349B478}" srcOrd="1" destOrd="0" presId="urn:microsoft.com/office/officeart/2018/2/layout/IconVerticalSolidList"/>
    <dgm:cxn modelId="{DCDF475D-59F0-4D1F-AF89-978B4AD57938}" type="presParOf" srcId="{4062ABCF-F913-43E6-912E-394643BFAF97}" destId="{35FBDB98-FF2A-453E-A2FA-4C99497D8773}" srcOrd="2" destOrd="0" presId="urn:microsoft.com/office/officeart/2018/2/layout/IconVerticalSolidList"/>
    <dgm:cxn modelId="{E78AA185-4187-4148-B331-92DDC6A7ED5F}" type="presParOf" srcId="{4062ABCF-F913-43E6-912E-394643BFAF97}" destId="{278AFECD-9DBD-479A-AABA-ADEAD0F023D7}" srcOrd="3" destOrd="0" presId="urn:microsoft.com/office/officeart/2018/2/layout/IconVerticalSolidList"/>
    <dgm:cxn modelId="{2C6850B2-3715-44D8-9AFB-5C96B913AE5F}" type="presParOf" srcId="{6BE77004-DB7E-4139-8506-4205BACEECED}" destId="{CB033508-536B-4584-82F9-2CF498F3EAF6}" srcOrd="3" destOrd="0" presId="urn:microsoft.com/office/officeart/2018/2/layout/IconVerticalSolidList"/>
    <dgm:cxn modelId="{361A983D-CA23-44B5-BD9D-F6E9E292B18E}" type="presParOf" srcId="{6BE77004-DB7E-4139-8506-4205BACEECED}" destId="{544B15A2-F245-4B5B-86FD-D9E6ABDC6E44}" srcOrd="4" destOrd="0" presId="urn:microsoft.com/office/officeart/2018/2/layout/IconVerticalSolidList"/>
    <dgm:cxn modelId="{93F8CF94-1E63-4892-92BB-C082666AF097}" type="presParOf" srcId="{544B15A2-F245-4B5B-86FD-D9E6ABDC6E44}" destId="{685509F4-3906-4B3F-B718-C0EB06C733E5}" srcOrd="0" destOrd="0" presId="urn:microsoft.com/office/officeart/2018/2/layout/IconVerticalSolidList"/>
    <dgm:cxn modelId="{0F5B8E62-0028-4B43-9345-6F142A0DD07A}" type="presParOf" srcId="{544B15A2-F245-4B5B-86FD-D9E6ABDC6E44}" destId="{4E4661AB-B858-41CA-B3BC-99784AF0807D}" srcOrd="1" destOrd="0" presId="urn:microsoft.com/office/officeart/2018/2/layout/IconVerticalSolidList"/>
    <dgm:cxn modelId="{BEE377F2-B25A-47BB-B50F-0755638C370B}" type="presParOf" srcId="{544B15A2-F245-4B5B-86FD-D9E6ABDC6E44}" destId="{61C02EC0-5BE3-49AA-B9D7-E2F65A72928C}" srcOrd="2" destOrd="0" presId="urn:microsoft.com/office/officeart/2018/2/layout/IconVerticalSolidList"/>
    <dgm:cxn modelId="{7CD71DE5-A67A-4AA2-80A2-75F0450A370A}" type="presParOf" srcId="{544B15A2-F245-4B5B-86FD-D9E6ABDC6E44}" destId="{EE7BE748-CAA4-460F-9591-10BC0F9F07B5}" srcOrd="3" destOrd="0" presId="urn:microsoft.com/office/officeart/2018/2/layout/IconVerticalSolidList"/>
    <dgm:cxn modelId="{D21AA778-663B-4287-9887-1478A63967E3}" type="presParOf" srcId="{6BE77004-DB7E-4139-8506-4205BACEECED}" destId="{187191EB-4103-4C6E-BD5A-3220C0D1DDE4}" srcOrd="5" destOrd="0" presId="urn:microsoft.com/office/officeart/2018/2/layout/IconVerticalSolidList"/>
    <dgm:cxn modelId="{4884479B-5C42-4A62-8A5C-C00529D2C868}" type="presParOf" srcId="{6BE77004-DB7E-4139-8506-4205BACEECED}" destId="{972A1997-E6ED-4E31-A84D-6F7A1D593ABA}" srcOrd="6" destOrd="0" presId="urn:microsoft.com/office/officeart/2018/2/layout/IconVerticalSolidList"/>
    <dgm:cxn modelId="{A2142509-E3B1-4BFB-8E28-2FE6424CA030}" type="presParOf" srcId="{972A1997-E6ED-4E31-A84D-6F7A1D593ABA}" destId="{A7B05315-A95F-4B84-B28D-D98FC5521183}" srcOrd="0" destOrd="0" presId="urn:microsoft.com/office/officeart/2018/2/layout/IconVerticalSolidList"/>
    <dgm:cxn modelId="{0AF2B576-E765-493E-8030-A40D62E20604}" type="presParOf" srcId="{972A1997-E6ED-4E31-A84D-6F7A1D593ABA}" destId="{F6F55D03-A480-417D-BE69-0244BBC1C226}" srcOrd="1" destOrd="0" presId="urn:microsoft.com/office/officeart/2018/2/layout/IconVerticalSolidList"/>
    <dgm:cxn modelId="{A1F613AC-EA1C-4DB4-81EA-A47075A1FCE7}" type="presParOf" srcId="{972A1997-E6ED-4E31-A84D-6F7A1D593ABA}" destId="{0FB82344-BDF8-4B8D-AAC8-E00D25959644}" srcOrd="2" destOrd="0" presId="urn:microsoft.com/office/officeart/2018/2/layout/IconVerticalSolidList"/>
    <dgm:cxn modelId="{B4D538CE-6FA6-4E55-80D6-E469EDC7A7B2}" type="presParOf" srcId="{972A1997-E6ED-4E31-A84D-6F7A1D593ABA}" destId="{D9348D46-CD5F-4594-A08C-A185957E41F7}" srcOrd="3" destOrd="0" presId="urn:microsoft.com/office/officeart/2018/2/layout/IconVerticalSolidList"/>
    <dgm:cxn modelId="{C28C4C85-37D0-4FAD-9660-82E1BF9E3F1C}" type="presParOf" srcId="{6BE77004-DB7E-4139-8506-4205BACEECED}" destId="{57F7F18B-A379-4941-A0C8-B611A0172B7F}" srcOrd="7" destOrd="0" presId="urn:microsoft.com/office/officeart/2018/2/layout/IconVerticalSolidList"/>
    <dgm:cxn modelId="{5EAD7623-7F10-4E37-A62B-E76443906903}" type="presParOf" srcId="{6BE77004-DB7E-4139-8506-4205BACEECED}" destId="{B8CA4EED-E986-4BF8-9DAB-6BEE6A8B9F72}" srcOrd="8" destOrd="0" presId="urn:microsoft.com/office/officeart/2018/2/layout/IconVerticalSolidList"/>
    <dgm:cxn modelId="{F17957D1-6F1E-4B77-8A7D-70374D31E6DA}" type="presParOf" srcId="{B8CA4EED-E986-4BF8-9DAB-6BEE6A8B9F72}" destId="{023FBBF9-37C4-490E-B381-A41B976D88FA}" srcOrd="0" destOrd="0" presId="urn:microsoft.com/office/officeart/2018/2/layout/IconVerticalSolidList"/>
    <dgm:cxn modelId="{34C3B6C7-1909-49C2-97AA-06A3A281A9AE}" type="presParOf" srcId="{B8CA4EED-E986-4BF8-9DAB-6BEE6A8B9F72}" destId="{E208D586-6784-4721-B43B-91722BD7FFE9}" srcOrd="1" destOrd="0" presId="urn:microsoft.com/office/officeart/2018/2/layout/IconVerticalSolidList"/>
    <dgm:cxn modelId="{1AECA6BB-76DA-47AA-A313-37BBB9FEC82B}" type="presParOf" srcId="{B8CA4EED-E986-4BF8-9DAB-6BEE6A8B9F72}" destId="{75138B73-D0EC-4F29-B611-1538E252CC07}" srcOrd="2" destOrd="0" presId="urn:microsoft.com/office/officeart/2018/2/layout/IconVerticalSolidList"/>
    <dgm:cxn modelId="{7081F795-EF77-4FC3-A1F4-6151FDB0CB7A}" type="presParOf" srcId="{B8CA4EED-E986-4BF8-9DAB-6BEE6A8B9F72}" destId="{8C736492-551F-4C30-810C-8899612E4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141EEB-1257-4741-9882-B4CB47E5CB8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6E6E160-7834-45A3-A048-5FC319279BED}">
      <dgm:prSet/>
      <dgm:spPr/>
      <dgm:t>
        <a:bodyPr/>
        <a:lstStyle/>
        <a:p>
          <a:r>
            <a:rPr lang="en-US"/>
            <a:t>We’ll create it in the class notebook</a:t>
          </a:r>
        </a:p>
      </dgm:t>
    </dgm:pt>
    <dgm:pt modelId="{F727D4AB-EDC1-45CE-AC67-2B67D0DE6523}" type="parTrans" cxnId="{3A4F8C49-84D3-4F66-AFA9-80688A7D1593}">
      <dgm:prSet/>
      <dgm:spPr/>
      <dgm:t>
        <a:bodyPr/>
        <a:lstStyle/>
        <a:p>
          <a:endParaRPr lang="en-US"/>
        </a:p>
      </dgm:t>
    </dgm:pt>
    <dgm:pt modelId="{615F706E-4299-4215-B323-3969C5166813}" type="sibTrans" cxnId="{3A4F8C49-84D3-4F66-AFA9-80688A7D1593}">
      <dgm:prSet/>
      <dgm:spPr/>
      <dgm:t>
        <a:bodyPr/>
        <a:lstStyle/>
        <a:p>
          <a:endParaRPr lang="en-US"/>
        </a:p>
      </dgm:t>
    </dgm:pt>
    <dgm:pt modelId="{28D1255F-608E-4FB2-AF16-D91206E86D82}">
      <dgm:prSet/>
      <dgm:spPr/>
      <dgm:t>
        <a:bodyPr/>
        <a:lstStyle/>
        <a:p>
          <a:r>
            <a:rPr lang="en-US" dirty="0"/>
            <a:t>It’s also available in page 38 if our text</a:t>
          </a:r>
        </a:p>
      </dgm:t>
    </dgm:pt>
    <dgm:pt modelId="{4A7416FD-0501-4E0B-855B-19F8DDCD47A8}" type="parTrans" cxnId="{B21A84B5-8265-4843-A899-5D177A54BFD4}">
      <dgm:prSet/>
      <dgm:spPr/>
      <dgm:t>
        <a:bodyPr/>
        <a:lstStyle/>
        <a:p>
          <a:endParaRPr lang="en-US"/>
        </a:p>
      </dgm:t>
    </dgm:pt>
    <dgm:pt modelId="{5592632B-000B-4E78-AE31-F85D91B9B8A3}" type="sibTrans" cxnId="{B21A84B5-8265-4843-A899-5D177A54BFD4}">
      <dgm:prSet/>
      <dgm:spPr/>
      <dgm:t>
        <a:bodyPr/>
        <a:lstStyle/>
        <a:p>
          <a:endParaRPr lang="en-US"/>
        </a:p>
      </dgm:t>
    </dgm:pt>
    <dgm:pt modelId="{FCFFCBF7-41F7-46BA-B19A-56FB516D3BE1}" type="pres">
      <dgm:prSet presAssocID="{97141EEB-1257-4741-9882-B4CB47E5CB84}" presName="root" presStyleCnt="0">
        <dgm:presLayoutVars>
          <dgm:dir/>
          <dgm:resizeHandles val="exact"/>
        </dgm:presLayoutVars>
      </dgm:prSet>
      <dgm:spPr/>
    </dgm:pt>
    <dgm:pt modelId="{B6549854-901F-42EF-875A-05FD7531C2B8}" type="pres">
      <dgm:prSet presAssocID="{26E6E160-7834-45A3-A048-5FC319279BED}" presName="compNode" presStyleCnt="0"/>
      <dgm:spPr/>
    </dgm:pt>
    <dgm:pt modelId="{07940381-7F7E-4B45-BDD1-85A35B4DFF95}" type="pres">
      <dgm:prSet presAssocID="{26E6E160-7834-45A3-A048-5FC319279B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727022B-105F-4F6A-BC7E-04677AF5BF28}" type="pres">
      <dgm:prSet presAssocID="{26E6E160-7834-45A3-A048-5FC319279BED}" presName="spaceRect" presStyleCnt="0"/>
      <dgm:spPr/>
    </dgm:pt>
    <dgm:pt modelId="{E97038CB-A0BD-48AB-884F-AD4314923808}" type="pres">
      <dgm:prSet presAssocID="{26E6E160-7834-45A3-A048-5FC319279BED}" presName="textRect" presStyleLbl="revTx" presStyleIdx="0" presStyleCnt="2">
        <dgm:presLayoutVars>
          <dgm:chMax val="1"/>
          <dgm:chPref val="1"/>
        </dgm:presLayoutVars>
      </dgm:prSet>
      <dgm:spPr/>
    </dgm:pt>
    <dgm:pt modelId="{AD6F9923-855C-4E65-9711-1461F44C0BD7}" type="pres">
      <dgm:prSet presAssocID="{615F706E-4299-4215-B323-3969C5166813}" presName="sibTrans" presStyleCnt="0"/>
      <dgm:spPr/>
    </dgm:pt>
    <dgm:pt modelId="{87350BE1-2F19-41DC-9138-EF9C2C9C7E7B}" type="pres">
      <dgm:prSet presAssocID="{28D1255F-608E-4FB2-AF16-D91206E86D82}" presName="compNode" presStyleCnt="0"/>
      <dgm:spPr/>
    </dgm:pt>
    <dgm:pt modelId="{3F07BDE6-A7BB-43B9-AFA6-EAA2005A8833}" type="pres">
      <dgm:prSet presAssocID="{28D1255F-608E-4FB2-AF16-D91206E86D8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29336F-2F84-4A4F-BC99-3B03643B442D}" type="pres">
      <dgm:prSet presAssocID="{28D1255F-608E-4FB2-AF16-D91206E86D82}" presName="spaceRect" presStyleCnt="0"/>
      <dgm:spPr/>
    </dgm:pt>
    <dgm:pt modelId="{DB5A4773-C308-402E-B7F9-B9DA05B8FB7C}" type="pres">
      <dgm:prSet presAssocID="{28D1255F-608E-4FB2-AF16-D91206E86D8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6756836-6220-4A3F-A9D0-ED8E9C3E8CC9}" type="presOf" srcId="{26E6E160-7834-45A3-A048-5FC319279BED}" destId="{E97038CB-A0BD-48AB-884F-AD4314923808}" srcOrd="0" destOrd="0" presId="urn:microsoft.com/office/officeart/2018/2/layout/IconLabelList"/>
    <dgm:cxn modelId="{F09D005E-C111-4F20-848B-2FA2B0DB64D3}" type="presOf" srcId="{97141EEB-1257-4741-9882-B4CB47E5CB84}" destId="{FCFFCBF7-41F7-46BA-B19A-56FB516D3BE1}" srcOrd="0" destOrd="0" presId="urn:microsoft.com/office/officeart/2018/2/layout/IconLabelList"/>
    <dgm:cxn modelId="{3A4F8C49-84D3-4F66-AFA9-80688A7D1593}" srcId="{97141EEB-1257-4741-9882-B4CB47E5CB84}" destId="{26E6E160-7834-45A3-A048-5FC319279BED}" srcOrd="0" destOrd="0" parTransId="{F727D4AB-EDC1-45CE-AC67-2B67D0DE6523}" sibTransId="{615F706E-4299-4215-B323-3969C5166813}"/>
    <dgm:cxn modelId="{B21A84B5-8265-4843-A899-5D177A54BFD4}" srcId="{97141EEB-1257-4741-9882-B4CB47E5CB84}" destId="{28D1255F-608E-4FB2-AF16-D91206E86D82}" srcOrd="1" destOrd="0" parTransId="{4A7416FD-0501-4E0B-855B-19F8DDCD47A8}" sibTransId="{5592632B-000B-4E78-AE31-F85D91B9B8A3}"/>
    <dgm:cxn modelId="{A85AE4B6-9F68-432A-A3C7-14C0FCDD4774}" type="presOf" srcId="{28D1255F-608E-4FB2-AF16-D91206E86D82}" destId="{DB5A4773-C308-402E-B7F9-B9DA05B8FB7C}" srcOrd="0" destOrd="0" presId="urn:microsoft.com/office/officeart/2018/2/layout/IconLabelList"/>
    <dgm:cxn modelId="{4321A1C0-6979-48D6-BCE9-EE589C325739}" type="presParOf" srcId="{FCFFCBF7-41F7-46BA-B19A-56FB516D3BE1}" destId="{B6549854-901F-42EF-875A-05FD7531C2B8}" srcOrd="0" destOrd="0" presId="urn:microsoft.com/office/officeart/2018/2/layout/IconLabelList"/>
    <dgm:cxn modelId="{80F22AB9-682E-46BE-97CB-8F4D431874FE}" type="presParOf" srcId="{B6549854-901F-42EF-875A-05FD7531C2B8}" destId="{07940381-7F7E-4B45-BDD1-85A35B4DFF95}" srcOrd="0" destOrd="0" presId="urn:microsoft.com/office/officeart/2018/2/layout/IconLabelList"/>
    <dgm:cxn modelId="{69EBA3E8-8BDD-4EBE-BF65-46C9D1C83918}" type="presParOf" srcId="{B6549854-901F-42EF-875A-05FD7531C2B8}" destId="{C727022B-105F-4F6A-BC7E-04677AF5BF28}" srcOrd="1" destOrd="0" presId="urn:microsoft.com/office/officeart/2018/2/layout/IconLabelList"/>
    <dgm:cxn modelId="{4D24C7AA-7BEC-4B9D-8C03-2B25A1F30069}" type="presParOf" srcId="{B6549854-901F-42EF-875A-05FD7531C2B8}" destId="{E97038CB-A0BD-48AB-884F-AD4314923808}" srcOrd="2" destOrd="0" presId="urn:microsoft.com/office/officeart/2018/2/layout/IconLabelList"/>
    <dgm:cxn modelId="{044E288D-DEF2-47CB-9392-FD74F6633F06}" type="presParOf" srcId="{FCFFCBF7-41F7-46BA-B19A-56FB516D3BE1}" destId="{AD6F9923-855C-4E65-9711-1461F44C0BD7}" srcOrd="1" destOrd="0" presId="urn:microsoft.com/office/officeart/2018/2/layout/IconLabelList"/>
    <dgm:cxn modelId="{E7E71847-35FA-4B73-B9A9-FC7FE679A5FD}" type="presParOf" srcId="{FCFFCBF7-41F7-46BA-B19A-56FB516D3BE1}" destId="{87350BE1-2F19-41DC-9138-EF9C2C9C7E7B}" srcOrd="2" destOrd="0" presId="urn:microsoft.com/office/officeart/2018/2/layout/IconLabelList"/>
    <dgm:cxn modelId="{B3DB3E7F-F6DD-4E17-A1DE-785FB9C2EF36}" type="presParOf" srcId="{87350BE1-2F19-41DC-9138-EF9C2C9C7E7B}" destId="{3F07BDE6-A7BB-43B9-AFA6-EAA2005A8833}" srcOrd="0" destOrd="0" presId="urn:microsoft.com/office/officeart/2018/2/layout/IconLabelList"/>
    <dgm:cxn modelId="{CE877992-40CE-46A9-A2B1-CF81639C0CAE}" type="presParOf" srcId="{87350BE1-2F19-41DC-9138-EF9C2C9C7E7B}" destId="{0229336F-2F84-4A4F-BC99-3B03643B442D}" srcOrd="1" destOrd="0" presId="urn:microsoft.com/office/officeart/2018/2/layout/IconLabelList"/>
    <dgm:cxn modelId="{673DE421-F48C-4456-A086-56E16F3F78AC}" type="presParOf" srcId="{87350BE1-2F19-41DC-9138-EF9C2C9C7E7B}" destId="{DB5A4773-C308-402E-B7F9-B9DA05B8FB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B2E3E-21B4-45E3-AD9C-16DB1FEA3B89}">
      <dsp:nvSpPr>
        <dsp:cNvPr id="0" name=""/>
        <dsp:cNvSpPr/>
      </dsp:nvSpPr>
      <dsp:spPr>
        <a:xfrm>
          <a:off x="0" y="4086"/>
          <a:ext cx="5906181" cy="8704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8C0A3-C1CF-4817-BA30-32B5C052FBE7}">
      <dsp:nvSpPr>
        <dsp:cNvPr id="0" name=""/>
        <dsp:cNvSpPr/>
      </dsp:nvSpPr>
      <dsp:spPr>
        <a:xfrm>
          <a:off x="263303" y="199931"/>
          <a:ext cx="478733" cy="4787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36CBB-A692-4131-A146-9C82C39695E8}">
      <dsp:nvSpPr>
        <dsp:cNvPr id="0" name=""/>
        <dsp:cNvSpPr/>
      </dsp:nvSpPr>
      <dsp:spPr>
        <a:xfrm>
          <a:off x="1005339" y="4086"/>
          <a:ext cx="490084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 = {$0.00, $0.25, $0.50, $0.75, $1.00, $1.25, $1.50, $1.75, $2.00} are the states </a:t>
          </a:r>
        </a:p>
      </dsp:txBody>
      <dsp:txXfrm>
        <a:off x="1005339" y="4086"/>
        <a:ext cx="4900841" cy="870424"/>
      </dsp:txXfrm>
    </dsp:sp>
    <dsp:sp modelId="{8627948F-BDCF-477C-B2E8-7E772233FA70}">
      <dsp:nvSpPr>
        <dsp:cNvPr id="0" name=""/>
        <dsp:cNvSpPr/>
      </dsp:nvSpPr>
      <dsp:spPr>
        <a:xfrm>
          <a:off x="0" y="1092116"/>
          <a:ext cx="5906181" cy="8704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01258-6404-4812-81C4-1658A349B478}">
      <dsp:nvSpPr>
        <dsp:cNvPr id="0" name=""/>
        <dsp:cNvSpPr/>
      </dsp:nvSpPr>
      <dsp:spPr>
        <a:xfrm>
          <a:off x="263303" y="1287962"/>
          <a:ext cx="478733" cy="4787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AFECD-9DBD-479A-AABA-ADEAD0F023D7}">
      <dsp:nvSpPr>
        <dsp:cNvPr id="0" name=""/>
        <dsp:cNvSpPr/>
      </dsp:nvSpPr>
      <dsp:spPr>
        <a:xfrm>
          <a:off x="1005339" y="1092116"/>
          <a:ext cx="490084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Σ = {$0.25, $1.00, select} is the alphabet </a:t>
          </a:r>
        </a:p>
      </dsp:txBody>
      <dsp:txXfrm>
        <a:off x="1005339" y="1092116"/>
        <a:ext cx="4900841" cy="870424"/>
      </dsp:txXfrm>
    </dsp:sp>
    <dsp:sp modelId="{685509F4-3906-4B3F-B718-C0EB06C733E5}">
      <dsp:nvSpPr>
        <dsp:cNvPr id="0" name=""/>
        <dsp:cNvSpPr/>
      </dsp:nvSpPr>
      <dsp:spPr>
        <a:xfrm>
          <a:off x="0" y="2180146"/>
          <a:ext cx="5906181" cy="8704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661AB-B858-41CA-B3BC-99784AF0807D}">
      <dsp:nvSpPr>
        <dsp:cNvPr id="0" name=""/>
        <dsp:cNvSpPr/>
      </dsp:nvSpPr>
      <dsp:spPr>
        <a:xfrm>
          <a:off x="263303" y="2375992"/>
          <a:ext cx="478733" cy="4787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BE748-CAA4-460F-9591-10BC0F9F07B5}">
      <dsp:nvSpPr>
        <dsp:cNvPr id="0" name=""/>
        <dsp:cNvSpPr/>
      </dsp:nvSpPr>
      <dsp:spPr>
        <a:xfrm>
          <a:off x="1005339" y="2180146"/>
          <a:ext cx="490084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δ, the transition function, is described by the state diagram. </a:t>
          </a:r>
        </a:p>
      </dsp:txBody>
      <dsp:txXfrm>
        <a:off x="1005339" y="2180146"/>
        <a:ext cx="4900841" cy="870424"/>
      </dsp:txXfrm>
    </dsp:sp>
    <dsp:sp modelId="{A7B05315-A95F-4B84-B28D-D98FC5521183}">
      <dsp:nvSpPr>
        <dsp:cNvPr id="0" name=""/>
        <dsp:cNvSpPr/>
      </dsp:nvSpPr>
      <dsp:spPr>
        <a:xfrm>
          <a:off x="0" y="3268177"/>
          <a:ext cx="5906181" cy="8704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55D03-A480-417D-BE69-0244BBC1C226}">
      <dsp:nvSpPr>
        <dsp:cNvPr id="0" name=""/>
        <dsp:cNvSpPr/>
      </dsp:nvSpPr>
      <dsp:spPr>
        <a:xfrm>
          <a:off x="263303" y="3464022"/>
          <a:ext cx="478733" cy="4787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48D46-CD5F-4594-A08C-A185957E41F7}">
      <dsp:nvSpPr>
        <dsp:cNvPr id="0" name=""/>
        <dsp:cNvSpPr/>
      </dsp:nvSpPr>
      <dsp:spPr>
        <a:xfrm>
          <a:off x="1005339" y="3268177"/>
          <a:ext cx="490084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q0 = $0.00 is the start state </a:t>
          </a:r>
        </a:p>
      </dsp:txBody>
      <dsp:txXfrm>
        <a:off x="1005339" y="3268177"/>
        <a:ext cx="4900841" cy="870424"/>
      </dsp:txXfrm>
    </dsp:sp>
    <dsp:sp modelId="{023FBBF9-37C4-490E-B381-A41B976D88FA}">
      <dsp:nvSpPr>
        <dsp:cNvPr id="0" name=""/>
        <dsp:cNvSpPr/>
      </dsp:nvSpPr>
      <dsp:spPr>
        <a:xfrm>
          <a:off x="0" y="4356207"/>
          <a:ext cx="5906181" cy="8704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8D586-6784-4721-B43B-91722BD7FFE9}">
      <dsp:nvSpPr>
        <dsp:cNvPr id="0" name=""/>
        <dsp:cNvSpPr/>
      </dsp:nvSpPr>
      <dsp:spPr>
        <a:xfrm>
          <a:off x="263303" y="4552052"/>
          <a:ext cx="478733" cy="4787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36492-551F-4C30-810C-8899612E4C4F}">
      <dsp:nvSpPr>
        <dsp:cNvPr id="0" name=""/>
        <dsp:cNvSpPr/>
      </dsp:nvSpPr>
      <dsp:spPr>
        <a:xfrm>
          <a:off x="1005339" y="4356207"/>
          <a:ext cx="490084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 = ∅ is the set of accept states </a:t>
          </a:r>
        </a:p>
      </dsp:txBody>
      <dsp:txXfrm>
        <a:off x="1005339" y="4356207"/>
        <a:ext cx="4900841" cy="870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40381-7F7E-4B45-BDD1-85A35B4DFF95}">
      <dsp:nvSpPr>
        <dsp:cNvPr id="0" name=""/>
        <dsp:cNvSpPr/>
      </dsp:nvSpPr>
      <dsp:spPr>
        <a:xfrm>
          <a:off x="1519199" y="29569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038CB-A0BD-48AB-884F-AD4314923808}">
      <dsp:nvSpPr>
        <dsp:cNvPr id="0" name=""/>
        <dsp:cNvSpPr/>
      </dsp:nvSpPr>
      <dsp:spPr>
        <a:xfrm>
          <a:off x="331199" y="27099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We’ll create it in the class notebook</a:t>
          </a:r>
        </a:p>
      </dsp:txBody>
      <dsp:txXfrm>
        <a:off x="331199" y="2709912"/>
        <a:ext cx="4320000" cy="720000"/>
      </dsp:txXfrm>
    </dsp:sp>
    <dsp:sp modelId="{3F07BDE6-A7BB-43B9-AFA6-EAA2005A8833}">
      <dsp:nvSpPr>
        <dsp:cNvPr id="0" name=""/>
        <dsp:cNvSpPr/>
      </dsp:nvSpPr>
      <dsp:spPr>
        <a:xfrm>
          <a:off x="6595199" y="29569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A4773-C308-402E-B7F9-B9DA05B8FB7C}">
      <dsp:nvSpPr>
        <dsp:cNvPr id="0" name=""/>
        <dsp:cNvSpPr/>
      </dsp:nvSpPr>
      <dsp:spPr>
        <a:xfrm>
          <a:off x="5407199" y="27099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It’s also available in page 38 if our text</a:t>
          </a:r>
        </a:p>
      </dsp:txBody>
      <dsp:txXfrm>
        <a:off x="5407199" y="2709912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6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3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89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060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78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42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3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22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87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09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E8D12A6-918A-48BD-8CB9-CA713993B0EA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09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1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66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81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518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038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161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25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09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7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8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8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253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669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9733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1175549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061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020015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16501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200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8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546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8151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703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03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219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69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933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230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102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768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30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958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26326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082232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86010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3539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074904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191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4666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60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007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1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186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76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7794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631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843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3981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111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40288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448646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303544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34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086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194697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10838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5872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39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3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320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8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7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46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4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9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en.wikipedia.org/wiki/Pumping_lemma_for_regular_languages" TargetMode="Externa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en.wikipedia.org/wiki/Wolf,_goat_and_cabbage_probl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D9CA95-16A3-46EE-80D1-9798864F3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472AC-723D-499B-8F2D-A315F65A3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dirty="0"/>
              <a:t>Deterministic Finite Automata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15DD6-9104-4705-8E86-EBFBB10AC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/>
              <a:t>CSCI 265 Lecture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/>
              <a:t>By Ariel Avshalom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15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6D39BE-B8E2-4FCD-92BE-1E88F597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9D998-3162-4C59-8B67-20BC8AF1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/>
              <a:t>Thinking time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19388D7-ECBF-4300-AB93-8A9CF864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52" y="2103120"/>
            <a:ext cx="2019154" cy="14025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C648-D11B-4820-97D1-BEFD6209B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65" y="2103120"/>
            <a:ext cx="6488035" cy="3931920"/>
          </a:xfrm>
        </p:spPr>
        <p:txBody>
          <a:bodyPr>
            <a:normAutofit/>
          </a:bodyPr>
          <a:lstStyle/>
          <a:p>
            <a:r>
              <a:rPr lang="en-US" dirty="0"/>
              <a:t>Whenever we change states, the golem crosses the portal with an entity or alone</a:t>
            </a:r>
          </a:p>
          <a:p>
            <a:r>
              <a:rPr lang="en-US" dirty="0"/>
              <a:t>So the </a:t>
            </a:r>
            <a:r>
              <a:rPr lang="el-GR" i="0" dirty="0">
                <a:latin typeface="+mj-lt"/>
                <a:ea typeface="Cambria Math" panose="02040503050406030204" pitchFamily="18" charset="0"/>
              </a:rPr>
              <a:t>Σ</a:t>
            </a:r>
            <a:r>
              <a:rPr lang="en-US" i="0" dirty="0">
                <a:latin typeface="+mj-lt"/>
                <a:ea typeface="Cambria Math" panose="02040503050406030204" pitchFamily="18" charset="0"/>
              </a:rPr>
              <a:t> is {A,E,F,N}</a:t>
            </a:r>
          </a:p>
          <a:p>
            <a:r>
              <a:rPr lang="en-US" dirty="0">
                <a:latin typeface="+mj-lt"/>
                <a:ea typeface="Cambria Math" panose="02040503050406030204" pitchFamily="18" charset="0"/>
              </a:rPr>
              <a:t>The starting state is going to be q0, where the HOME side has the golem, Adam, Eve and the apple</a:t>
            </a:r>
          </a:p>
          <a:p>
            <a:r>
              <a:rPr lang="en-US" i="0" dirty="0">
                <a:latin typeface="+mj-lt"/>
                <a:ea typeface="Cambria Math" panose="02040503050406030204" pitchFamily="18" charset="0"/>
              </a:rPr>
              <a:t>The final state is going to be q</a:t>
            </a:r>
            <a:r>
              <a:rPr lang="en-US" dirty="0">
                <a:latin typeface="+mj-lt"/>
                <a:ea typeface="Cambria Math" panose="02040503050406030204" pitchFamily="18" charset="0"/>
              </a:rPr>
              <a:t>9 where the AWAY side has the golem, Adam, Even and the apple</a:t>
            </a:r>
          </a:p>
          <a:p>
            <a:r>
              <a:rPr lang="en-US" i="0" dirty="0">
                <a:latin typeface="+mj-lt"/>
                <a:ea typeface="Cambria Math" panose="02040503050406030204" pitchFamily="18" charset="0"/>
              </a:rPr>
              <a:t>We will </a:t>
            </a:r>
            <a:r>
              <a:rPr lang="en-US" dirty="0">
                <a:latin typeface="+mj-lt"/>
                <a:ea typeface="Cambria Math" panose="02040503050406030204" pitchFamily="18" charset="0"/>
              </a:rPr>
              <a:t>be constructing the solution on JFLAP 7.1 which can simulate finite automata</a:t>
            </a:r>
          </a:p>
          <a:p>
            <a:r>
              <a:rPr lang="en-US" dirty="0">
                <a:latin typeface="+mj-lt"/>
                <a:ea typeface="Cambria Math" panose="02040503050406030204" pitchFamily="18" charset="0"/>
              </a:rPr>
              <a:t>Helpful hint: pretend that you are the machine</a:t>
            </a:r>
            <a:endParaRPr lang="en-US" i="0" dirty="0">
              <a:latin typeface="+mj-lt"/>
              <a:ea typeface="Cambria Math" panose="02040503050406030204" pitchFamily="18" charset="0"/>
            </a:endParaRPr>
          </a:p>
          <a:p>
            <a:r>
              <a:rPr lang="en-US" dirty="0"/>
              <a:t>Here is how to visualize the start and end states:</a:t>
            </a:r>
          </a:p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7E479AD-D1D9-4912-B5EE-BBD27050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82" y="4147287"/>
            <a:ext cx="198326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8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014B1-CED3-4F68-8FCF-189FCD531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03" y="1794350"/>
            <a:ext cx="3236195" cy="3242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bg1"/>
                </a:solidFill>
              </a:rPr>
              <a:t>State Diagram:</a:t>
            </a:r>
            <a:br>
              <a:rPr lang="en-US" sz="4400" cap="all" spc="-100" dirty="0">
                <a:solidFill>
                  <a:schemeClr val="bg1"/>
                </a:solidFill>
              </a:rPr>
            </a:br>
            <a:br>
              <a:rPr lang="en-US" sz="4400" cap="all" spc="-100" dirty="0">
                <a:solidFill>
                  <a:schemeClr val="bg1"/>
                </a:solidFill>
              </a:rPr>
            </a:br>
            <a:r>
              <a:rPr lang="en-US" sz="4400" cap="all" spc="-100" dirty="0">
                <a:solidFill>
                  <a:schemeClr val="bg1"/>
                </a:solidFill>
              </a:rPr>
              <a:t>Built with JFLAP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50663-C69A-4D88-9588-473124AF0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845756"/>
            <a:ext cx="6202238" cy="516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10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BD0A-346A-4D88-BC17-F4979354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Gaming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2D02-3C47-4A1A-AC91-CBD26067C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dirty="0"/>
              <a:t>There are a few places in gaming where a DFA can be used:</a:t>
            </a:r>
          </a:p>
          <a:p>
            <a:pPr lvl="1"/>
            <a:r>
              <a:rPr lang="en-US" dirty="0"/>
              <a:t>In enemy AI (an enemy spots the player then begins to throw gobs of sludge)</a:t>
            </a:r>
          </a:p>
          <a:p>
            <a:pPr lvl="1"/>
            <a:r>
              <a:rPr lang="en-US" dirty="0"/>
              <a:t>In main character progression </a:t>
            </a:r>
          </a:p>
          <a:p>
            <a:pPr lvl="2"/>
            <a:r>
              <a:rPr lang="en-US" dirty="0"/>
              <a:t>Your inventory can be built from a set of states</a:t>
            </a:r>
          </a:p>
          <a:p>
            <a:pPr lvl="2"/>
            <a:r>
              <a:rPr lang="en-US" dirty="0"/>
              <a:t>The missions/goals you completed can be simulated with a DFA</a:t>
            </a:r>
          </a:p>
          <a:p>
            <a:pPr lvl="1"/>
            <a:r>
              <a:rPr lang="en-US" dirty="0"/>
              <a:t>To restart to a checkpoint if a player dies (and the checkpoint you’ve currently reached)</a:t>
            </a:r>
          </a:p>
        </p:txBody>
      </p:sp>
      <p:pic>
        <p:nvPicPr>
          <p:cNvPr id="2052" name="Picture 4" descr="Designing an RPG Inventory System That Fits: Preliminary Steps">
            <a:extLst>
              <a:ext uri="{FF2B5EF4-FFF2-40B4-BE49-F238E27FC236}">
                <a16:creationId xmlns:a16="http://schemas.microsoft.com/office/drawing/2014/main" id="{E99F451E-5D7D-445F-AD66-BACD6683D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1" r="2" b="10969"/>
          <a:stretch/>
        </p:blipFill>
        <p:spPr bwMode="auto">
          <a:xfrm>
            <a:off x="7903028" y="374904"/>
            <a:ext cx="3917115" cy="1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Automates Video Game Design With 'Conceptual Expansion' – The New Stack">
            <a:extLst>
              <a:ext uri="{FF2B5EF4-FFF2-40B4-BE49-F238E27FC236}">
                <a16:creationId xmlns:a16="http://schemas.microsoft.com/office/drawing/2014/main" id="{B364B3BD-D904-4298-992E-F0C71635E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8" r="2" b="14377"/>
          <a:stretch/>
        </p:blipFill>
        <p:spPr bwMode="auto">
          <a:xfrm>
            <a:off x="7903029" y="2359153"/>
            <a:ext cx="3917115" cy="205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eckpoint markers 2d game asset preview - YouTube">
            <a:extLst>
              <a:ext uri="{FF2B5EF4-FFF2-40B4-BE49-F238E27FC236}">
                <a16:creationId xmlns:a16="http://schemas.microsoft.com/office/drawing/2014/main" id="{06F1FDCC-8569-4E2D-91DE-60D0BE904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r="2" b="2"/>
          <a:stretch/>
        </p:blipFill>
        <p:spPr bwMode="auto">
          <a:xfrm>
            <a:off x="7903029" y="4486274"/>
            <a:ext cx="3917115" cy="19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53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77C9C01-E3CA-4782-8764-8F4DEAC65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5C3CD1-8EE2-4970-A51D-84748323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/>
              <a:t>Construct a DFA where the string starts and ends with </a:t>
            </a:r>
            <a:r>
              <a:rPr lang="en-US" sz="4400" b="1" dirty="0"/>
              <a:t>a</a:t>
            </a:r>
            <a:r>
              <a:rPr lang="en-US" sz="4400" dirty="0"/>
              <a:t> or starts and ends with </a:t>
            </a:r>
            <a:r>
              <a:rPr lang="en-US" sz="4400" b="1" dirty="0"/>
              <a:t>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E07A-D8EE-4BE5-BC67-A87C2E318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i="0" dirty="0">
                <a:latin typeface="+mj-lt"/>
                <a:ea typeface="Cambria Math" panose="02040503050406030204" pitchFamily="18" charset="0"/>
              </a:rPr>
              <a:t>Q = a set of states</a:t>
            </a:r>
          </a:p>
          <a:p>
            <a:r>
              <a:rPr lang="el-GR" i="0" dirty="0">
                <a:latin typeface="+mj-lt"/>
                <a:ea typeface="Cambria Math" panose="02040503050406030204" pitchFamily="18" charset="0"/>
              </a:rPr>
              <a:t>Σ</a:t>
            </a:r>
            <a:r>
              <a:rPr lang="en-US" i="0" dirty="0">
                <a:latin typeface="+mj-lt"/>
                <a:ea typeface="Cambria Math" panose="02040503050406030204" pitchFamily="18" charset="0"/>
              </a:rPr>
              <a:t> = {</a:t>
            </a:r>
            <a:r>
              <a:rPr lang="en-US" i="0" dirty="0" err="1">
                <a:latin typeface="+mj-lt"/>
                <a:ea typeface="Cambria Math" panose="02040503050406030204" pitchFamily="18" charset="0"/>
              </a:rPr>
              <a:t>a,b</a:t>
            </a:r>
            <a:r>
              <a:rPr lang="en-US" i="0" dirty="0">
                <a:latin typeface="+mj-lt"/>
                <a:ea typeface="Cambria Math" panose="02040503050406030204" pitchFamily="18" charset="0"/>
              </a:rPr>
              <a:t>}</a:t>
            </a:r>
          </a:p>
          <a:p>
            <a:r>
              <a:rPr lang="en-US" dirty="0"/>
              <a:t>Transition will be demonstrated with state diagram</a:t>
            </a:r>
          </a:p>
          <a:p>
            <a:r>
              <a:rPr lang="en-US" dirty="0"/>
              <a:t>q0 is the start state</a:t>
            </a:r>
          </a:p>
          <a:p>
            <a:r>
              <a:rPr lang="en-US" dirty="0"/>
              <a:t>There are multiple stop states in 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241747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9DFF3-B3CA-4385-9EA6-078A25E2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State Diagram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7CC886-BFA4-4C4E-9823-CDC95585B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47656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079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4E2E7-1D45-495E-A9CA-323425FD6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7" r="20196" b="-1"/>
          <a:stretch/>
        </p:blipFill>
        <p:spPr>
          <a:xfrm>
            <a:off x="20" y="10"/>
            <a:ext cx="6756848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C044C-A914-438F-A744-A00B146D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000" cap="all" spc="-100"/>
              <a:t>Design a DFA where the number of 1’s is a positive even value Alphabet is {0,1}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6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8A66977-9B4F-4B2C-AE86-901641B9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074" name="Picture 2" descr="Theory of computation">
            <a:extLst>
              <a:ext uri="{FF2B5EF4-FFF2-40B4-BE49-F238E27FC236}">
                <a16:creationId xmlns:a16="http://schemas.microsoft.com/office/drawing/2014/main" id="{BE77077C-294C-46A2-8EE5-21674960F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r="2779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EA19E3-4681-4B8B-9D2D-21B8F1DD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Formal definition of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B4815-B074-436C-A38E-E94FC975E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38496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M = {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lit/>
                      </m:rP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} be a finite automaton</a:t>
                </a:r>
              </a:p>
              <a:p>
                <a:r>
                  <a:rPr lang="en-US" dirty="0"/>
                  <a:t>Let w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a string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element of the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M accepts w if a sequence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Q exist with 3 conditions: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			M starts in the start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i</a:t>
                </a:r>
                <a:r>
                  <a:rPr lang="en-US" dirty="0"/>
                  <a:t> in 1…n-1	M follows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from state to state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			M accepts input w if it ends in an accept state</a:t>
                </a:r>
              </a:p>
              <a:p>
                <a:r>
                  <a:rPr lang="en-US" dirty="0"/>
                  <a:t>All 3 criteria make up finite automaton computation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B4815-B074-436C-A38E-E94FC975E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3849624"/>
              </a:xfrm>
              <a:blipFill>
                <a:blip r:embed="rId3"/>
                <a:stretch>
                  <a:fillRect l="-424" t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80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8D542-449C-414C-8B4C-C0D20AB5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/>
              <a:t>Regular operations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00892-6E16-43D9-8E36-DCCD0D0FF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5512" y="2557849"/>
                <a:ext cx="9792208" cy="34078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Like the operations in real and rational numbers, there are operations in regular languages</a:t>
                </a:r>
              </a:p>
              <a:p>
                <a:r>
                  <a:rPr lang="en-US" dirty="0"/>
                  <a:t>The operations might be familiar from set theory</a:t>
                </a:r>
              </a:p>
              <a:p>
                <a:r>
                  <a:rPr lang="en-US" dirty="0"/>
                  <a:t>These operations are Union, Concatenation and Kleene Star (or just Star)</a:t>
                </a:r>
              </a:p>
              <a:p>
                <a:r>
                  <a:rPr lang="en-US" b="1" dirty="0"/>
                  <a:t>Union:</a:t>
                </a: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∈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A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or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x</m:t>
                    </m:r>
                    <m:r>
                      <m:rPr>
                        <m:nor/>
                      </m:rPr>
                      <a:rPr lang="en-US" b="0" i="0" smtClean="0"/>
                      <m:t> ∈ </m:t>
                    </m:r>
                    <m:r>
                      <m:rPr>
                        <m:nor/>
                      </m:rPr>
                      <a:rPr lang="en-US" b="0" i="0" smtClean="0"/>
                      <m:t>B</m:t>
                    </m:r>
                    <m:r>
                      <m:rPr>
                        <m:nor/>
                      </m:rPr>
                      <a:rPr lang="en-US" b="0" i="0" smtClean="0"/>
                      <m:t>}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Concatenation: 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∈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A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and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y</m:t>
                    </m:r>
                    <m:r>
                      <m:rPr>
                        <m:nor/>
                      </m:rPr>
                      <a:rPr lang="en-US" b="0" i="0" smtClean="0"/>
                      <m:t> ∈ </m:t>
                    </m:r>
                    <m:r>
                      <m:rPr>
                        <m:nor/>
                      </m:rPr>
                      <a:rPr lang="en-US" b="0" i="0" smtClean="0"/>
                      <m:t>B</m:t>
                    </m:r>
                    <m:r>
                      <m:rPr>
                        <m:nor/>
                      </m:rPr>
                      <a:rPr lang="en-US" b="0" i="0" smtClean="0"/>
                      <m:t>}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Star: </a:t>
                </a:r>
                <a:r>
                  <a:rPr lang="en-US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∈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A</m:t>
                    </m:r>
                    <m:r>
                      <m:rPr>
                        <m:nor/>
                      </m:rPr>
                      <a:rPr lang="en-US" b="0" i="0" smtClean="0"/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these operations, we will prove the union operation together</a:t>
                </a:r>
              </a:p>
              <a:p>
                <a:pPr lvl="1"/>
                <a:r>
                  <a:rPr lang="en-US" dirty="0"/>
                  <a:t>Try to prove concatenation and star yourselves and then we will go over them next class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00892-6E16-43D9-8E36-DCCD0D0F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5512" y="2557849"/>
                <a:ext cx="9792208" cy="3407862"/>
              </a:xfrm>
              <a:blipFill>
                <a:blip r:embed="rId2"/>
                <a:stretch>
                  <a:fillRect l="-436" t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73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E78965-D29E-4839-B2A7-96E7C6CABA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Create state diagrams for these languages: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= {</a:t>
                </a:r>
                <a:r>
                  <a:rPr lang="en-US" dirty="0" err="1"/>
                  <a:t>a,b</a:t>
                </a:r>
                <a:r>
                  <a:rPr lang="en-US" dirty="0"/>
                  <a:t>}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E78965-D29E-4839-B2A7-96E7C6CAB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411" b="-20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21D57-A1B7-4675-B6DE-6F888DEB8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{(a)</a:t>
                </a:r>
                <a:r>
                  <a:rPr lang="en-US" sz="3100" baseline="30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</a:t>
                </a:r>
                <a:r>
                  <a:rPr lang="en-US" sz="3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| n </a:t>
                </a:r>
                <a14:m>
                  <m:oMath xmlns:m="http://schemas.openxmlformats.org/officeDocument/2006/math">
                    <m:r>
                      <a:rPr lang="en-US" sz="31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0}</a:t>
                </a:r>
              </a:p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{(ab)</a:t>
                </a:r>
                <a:r>
                  <a:rPr lang="en-US" sz="3100" baseline="30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</a:t>
                </a:r>
                <a:r>
                  <a:rPr lang="en-US" sz="3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| n &gt; 0}</a:t>
                </a:r>
              </a:p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{aa(ab)</a:t>
                </a:r>
                <a:r>
                  <a:rPr lang="en-US" sz="3100" baseline="30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</a:t>
                </a:r>
                <a:r>
                  <a:rPr lang="en-US" sz="3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ba</a:t>
                </a:r>
                <a:r>
                  <a:rPr lang="en-US" sz="3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| n &gt; 0}</a:t>
                </a:r>
              </a:p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The empty set</a:t>
                </a:r>
              </a:p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All strings except the empty string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21D57-A1B7-4675-B6DE-6F888DEB8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02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C029A5-A792-4C44-8487-C5F3272752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Create state diagrams for these languages: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= {0,1}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C029A5-A792-4C44-8487-C5F327275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411" b="-20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C8DA-B32B-4C0A-B39F-B8BD6756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{w | w begins with a 1 and ends with a 0}</a:t>
            </a:r>
          </a:p>
          <a:p>
            <a:r>
              <a:rPr lang="en-US" dirty="0"/>
              <a:t>{w | w contains at least four 1s</a:t>
            </a:r>
          </a:p>
          <a:p>
            <a:r>
              <a:rPr lang="en-US" dirty="0"/>
              <a:t>{w | w doesn’t contain the substring 110}</a:t>
            </a:r>
          </a:p>
          <a:p>
            <a:r>
              <a:rPr lang="en-US" dirty="0"/>
              <a:t>{w | w is any string except 11 and 111}</a:t>
            </a:r>
          </a:p>
          <a:p>
            <a:r>
              <a:rPr lang="en-US" dirty="0"/>
              <a:t>{w | w contains at least two 0s and at most one 1}</a:t>
            </a:r>
          </a:p>
        </p:txBody>
      </p:sp>
    </p:spTree>
    <p:extLst>
      <p:ext uri="{BB962C8B-B14F-4D97-AF65-F5344CB8AC3E}">
        <p14:creationId xmlns:p14="http://schemas.microsoft.com/office/powerpoint/2010/main" val="141386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bject, table, clock, sitting&#10;&#10;Description automatically generated">
            <a:extLst>
              <a:ext uri="{FF2B5EF4-FFF2-40B4-BE49-F238E27FC236}">
                <a16:creationId xmlns:a16="http://schemas.microsoft.com/office/drawing/2014/main" id="{58A0B9F3-614E-4B4F-B919-70C6B6ED2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F8D5C-2321-413B-93FE-411308CF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/>
              <a:t>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504C8-EB1F-468F-8625-72538F2A5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38496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Deterministic Finite Automata (DFA) is defined by the following 5-tuple:</a:t>
                </a:r>
              </a:p>
              <a:p>
                <a:pPr lvl="1"/>
                <a:r>
                  <a:rPr lang="en-US" dirty="0"/>
                  <a:t>A finite set of states called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An alphabet (</a:t>
                </a:r>
                <a:r>
                  <a:rPr lang="el-GR" i="0" dirty="0">
                    <a:latin typeface="+mj-lt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 transition function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→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)</a:t>
                </a:r>
              </a:p>
              <a:p>
                <a:pPr lvl="1"/>
                <a:r>
                  <a:rPr lang="en-US" dirty="0"/>
                  <a:t>A start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 set of accepting states 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𝐹</m:t>
                    </m:r>
                    <m:r>
                      <m:rPr>
                        <m:nor/>
                      </m:rPr>
                      <a:rPr lang="en-US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⊆</m:t>
                    </m:r>
                    <m:r>
                      <m:rPr>
                        <m:nor/>
                      </m:rPr>
                      <a:rPr lang="en-US" b="0" i="0"/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above is a formal definition of a DFA. It is possible to also define a DFA with a state diagram</a:t>
                </a:r>
              </a:p>
              <a:p>
                <a:r>
                  <a:rPr lang="en-US" dirty="0"/>
                  <a:t>A language is called a regular language if some finite automaton recognizes 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504C8-EB1F-468F-8625-72538F2A5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3849624"/>
              </a:xfrm>
              <a:blipFill>
                <a:blip r:embed="rId3"/>
                <a:stretch>
                  <a:fillRect l="-424" t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237285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3D2E-D1A1-4639-AAB9-E67DD362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language facts: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1CDA-5FF5-44EB-BE82-6FADBCC2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regular languages be finite?</a:t>
            </a:r>
          </a:p>
          <a:p>
            <a:pPr lvl="1"/>
            <a:r>
              <a:rPr lang="en-US" dirty="0"/>
              <a:t>Yes</a:t>
            </a:r>
          </a:p>
          <a:p>
            <a:r>
              <a:rPr lang="en-US" dirty="0"/>
              <a:t>Must regular languages be finite?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Finite languages are solvable in linear time</a:t>
            </a:r>
          </a:p>
        </p:txBody>
      </p:sp>
    </p:spTree>
    <p:extLst>
      <p:ext uri="{BB962C8B-B14F-4D97-AF65-F5344CB8AC3E}">
        <p14:creationId xmlns:p14="http://schemas.microsoft.com/office/powerpoint/2010/main" val="297400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DBFE4D-B2C1-4457-B152-4EDFF1906A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Create state diagrams for these languages: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= {</a:t>
                </a:r>
                <a:r>
                  <a:rPr lang="en-US" dirty="0" err="1"/>
                  <a:t>a,b</a:t>
                </a:r>
                <a:r>
                  <a:rPr lang="en-US" dirty="0"/>
                  <a:t>}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DBFE4D-B2C1-4457-B152-4EDFF1906A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411" b="-20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AF62-08C9-402C-BD8D-63BCC1CAD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{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US" sz="2200" baseline="30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US" sz="2200" baseline="30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| n &gt; 0}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{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US" sz="2200" baseline="30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US" sz="2200" baseline="30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|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m,n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&gt; 0}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C61E-BB57-4A54-9FE4-458706F3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The pumping 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493-FA15-41F4-B734-F1B077C02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262626"/>
                </a:solidFill>
              </a:rPr>
              <a:t>The reason why you can’t construct state diagrams for the above languages is because those languages aren’t regular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262626"/>
                </a:solidFill>
              </a:rPr>
              <a:t>Recall that if a finite automata can recognize a language, then the language is regular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262626"/>
                </a:solidFill>
              </a:rPr>
              <a:t>However, not all languages are regular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262626"/>
                </a:solidFill>
              </a:rPr>
              <a:t>DFAs (and by extension regular languages) don’t operate on a lot of memory and the above problems needs memory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262626"/>
                </a:solidFill>
              </a:rPr>
              <a:t>So how do we prove this? Using the pumping lemma…</a:t>
            </a:r>
          </a:p>
        </p:txBody>
      </p:sp>
      <p:pic>
        <p:nvPicPr>
          <p:cNvPr id="1026" name="Picture 2" descr="Pumping Lemma in Theory of Computation - GeeksforGeeks">
            <a:extLst>
              <a:ext uri="{FF2B5EF4-FFF2-40B4-BE49-F238E27FC236}">
                <a16:creationId xmlns:a16="http://schemas.microsoft.com/office/drawing/2014/main" id="{194270EF-EC56-4FE8-8308-4E4E074D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026" y="2712966"/>
            <a:ext cx="2739728" cy="2829067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54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396D-4614-400E-A737-F4959658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pumping lemma say?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43742-7D5B-47E1-89AF-C33610CA8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can break up any word in a regular language L into 3 parts </a:t>
                </a:r>
                <a:r>
                  <a:rPr lang="en-US" dirty="0" err="1"/>
                  <a:t>xyz</a:t>
                </a:r>
                <a:endParaRPr lang="en-US" dirty="0"/>
              </a:p>
              <a:p>
                <a:r>
                  <a:rPr lang="en-US" dirty="0"/>
                  <a:t>The ‘y’ part can be </a:t>
                </a:r>
                <a:r>
                  <a:rPr lang="en-US" i="1" dirty="0"/>
                  <a:t>pumped</a:t>
                </a:r>
                <a:r>
                  <a:rPr lang="en-US" dirty="0"/>
                  <a:t> into the word 0 or more times, or consequently removed from the word and the word will still be in L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an element of L</a:t>
                </a:r>
              </a:p>
              <a:p>
                <a:r>
                  <a:rPr lang="en-US" dirty="0"/>
                  <a:t>This means that in the case of a language like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{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</a:t>
                </a:r>
                <a:r>
                  <a:rPr lang="en-US" sz="2400" baseline="30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</a:t>
                </a:r>
                <a:r>
                  <a:rPr lang="en-US" sz="2400" baseline="30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| n &gt; 0}, you can’t break it up into parts x, y and z and this language isn’t regular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We won’t prove the pumping lemma, but you’re free to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hlinkClick r:id="rId2"/>
                  </a:rPr>
                  <a:t>look it up</a:t>
                </a:r>
                <a:endPara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43742-7D5B-47E1-89AF-C33610CA8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4" t="-2936" r="-1461" b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1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4CD89-7E24-4AE4-84FC-29D62816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l-GR" sz="440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Σ</a:t>
            </a:r>
            <a:r>
              <a:rPr lang="en-US" sz="440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*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2447-C6C6-4007-BD48-BC10D7E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We know from beforehand that </a:t>
            </a:r>
            <a:r>
              <a:rPr lang="el-GR" sz="2000" i="0" dirty="0">
                <a:latin typeface="+mj-lt"/>
                <a:ea typeface="Cambria Math" panose="02040503050406030204" pitchFamily="18" charset="0"/>
              </a:rPr>
              <a:t>Σ</a:t>
            </a:r>
            <a:r>
              <a:rPr lang="en-US" sz="2000" i="0" dirty="0">
                <a:latin typeface="+mj-lt"/>
                <a:ea typeface="Cambria Math" panose="02040503050406030204" pitchFamily="18" charset="0"/>
              </a:rPr>
              <a:t> is the set of symbols our machine can accept</a:t>
            </a:r>
          </a:p>
          <a:p>
            <a:r>
              <a:rPr lang="el-GR" sz="2000" i="0" dirty="0">
                <a:latin typeface="+mj-lt"/>
                <a:ea typeface="Cambria Math" panose="02040503050406030204" pitchFamily="18" charset="0"/>
              </a:rPr>
              <a:t>Σ</a:t>
            </a:r>
            <a:r>
              <a:rPr lang="en-US" sz="2000" dirty="0">
                <a:latin typeface="+mj-lt"/>
                <a:ea typeface="Cambria Math" panose="02040503050406030204" pitchFamily="18" charset="0"/>
              </a:rPr>
              <a:t>* is the set of all words that can be formed from symbols in </a:t>
            </a:r>
            <a:r>
              <a:rPr lang="el-GR" sz="2000" i="0" dirty="0">
                <a:latin typeface="+mj-lt"/>
                <a:ea typeface="Cambria Math" panose="02040503050406030204" pitchFamily="18" charset="0"/>
              </a:rPr>
              <a:t>Σ</a:t>
            </a:r>
            <a:endParaRPr lang="en-US" sz="2000" i="0" dirty="0">
              <a:latin typeface="+mj-lt"/>
              <a:ea typeface="Cambria Math" panose="02040503050406030204" pitchFamily="18" charset="0"/>
            </a:endParaRPr>
          </a:p>
          <a:p>
            <a:pPr lvl="1"/>
            <a:r>
              <a:rPr lang="en-US" sz="2000" dirty="0">
                <a:latin typeface="+mj-lt"/>
                <a:ea typeface="Cambria Math" panose="02040503050406030204" pitchFamily="18" charset="0"/>
              </a:rPr>
              <a:t>Is </a:t>
            </a:r>
            <a:r>
              <a:rPr lang="el-GR" sz="2000" i="0" dirty="0">
                <a:latin typeface="+mj-lt"/>
                <a:ea typeface="Cambria Math" panose="02040503050406030204" pitchFamily="18" charset="0"/>
              </a:rPr>
              <a:t>Σ</a:t>
            </a:r>
            <a:r>
              <a:rPr lang="en-US" sz="2000" dirty="0">
                <a:latin typeface="+mj-lt"/>
                <a:ea typeface="Cambria Math" panose="02040503050406030204" pitchFamily="18" charset="0"/>
              </a:rPr>
              <a:t>* infinite?</a:t>
            </a:r>
          </a:p>
          <a:p>
            <a:r>
              <a:rPr lang="en-US" sz="2000" dirty="0">
                <a:latin typeface="+mj-lt"/>
                <a:ea typeface="Cambria Math" panose="02040503050406030204" pitchFamily="18" charset="0"/>
              </a:rPr>
              <a:t>When a machine </a:t>
            </a:r>
            <a:r>
              <a:rPr lang="en-US" sz="2000" b="1" dirty="0">
                <a:latin typeface="+mj-lt"/>
                <a:ea typeface="Cambria Math" panose="02040503050406030204" pitchFamily="18" charset="0"/>
              </a:rPr>
              <a:t>M</a:t>
            </a:r>
            <a:r>
              <a:rPr lang="en-US" sz="2000" dirty="0">
                <a:latin typeface="+mj-lt"/>
                <a:ea typeface="Cambria Math" panose="02040503050406030204" pitchFamily="18" charset="0"/>
              </a:rPr>
              <a:t> recognizes a word </a:t>
            </a:r>
            <a:r>
              <a:rPr lang="en-US" sz="2000" b="1" dirty="0">
                <a:latin typeface="+mj-lt"/>
                <a:ea typeface="Cambria Math" panose="02040503050406030204" pitchFamily="18" charset="0"/>
              </a:rPr>
              <a:t>w</a:t>
            </a:r>
            <a:r>
              <a:rPr lang="en-US" sz="2000" dirty="0">
                <a:latin typeface="+mj-lt"/>
                <a:ea typeface="Cambria Math" panose="02040503050406030204" pitchFamily="18" charset="0"/>
              </a:rPr>
              <a:t> in </a:t>
            </a:r>
            <a:r>
              <a:rPr lang="el-GR" sz="2000" i="0" dirty="0">
                <a:latin typeface="+mj-lt"/>
                <a:ea typeface="Cambria Math" panose="02040503050406030204" pitchFamily="18" charset="0"/>
              </a:rPr>
              <a:t>Σ</a:t>
            </a:r>
            <a:r>
              <a:rPr lang="en-US" sz="2000" i="0" dirty="0">
                <a:latin typeface="+mj-lt"/>
                <a:ea typeface="Cambria Math" panose="02040503050406030204" pitchFamily="18" charset="0"/>
              </a:rPr>
              <a:t>*, we say that </a:t>
            </a:r>
            <a:r>
              <a:rPr lang="en-US" sz="2000" b="1" i="0" dirty="0">
                <a:latin typeface="+mj-lt"/>
                <a:ea typeface="Cambria Math" panose="02040503050406030204" pitchFamily="18" charset="0"/>
              </a:rPr>
              <a:t>w</a:t>
            </a:r>
            <a:r>
              <a:rPr lang="en-US" sz="2000" i="0" dirty="0">
                <a:latin typeface="+mj-lt"/>
                <a:ea typeface="Cambria Math" panose="02040503050406030204" pitchFamily="18" charset="0"/>
              </a:rPr>
              <a:t> is an element of a language </a:t>
            </a:r>
            <a:r>
              <a:rPr lang="en-US" sz="2000" b="1" i="0" dirty="0">
                <a:latin typeface="+mj-lt"/>
                <a:ea typeface="Cambria Math" panose="02040503050406030204" pitchFamily="18" charset="0"/>
              </a:rPr>
              <a:t>A</a:t>
            </a:r>
            <a:r>
              <a:rPr lang="en-US" sz="2000" i="0" dirty="0">
                <a:latin typeface="+mj-lt"/>
                <a:ea typeface="Cambria Math" panose="02040503050406030204" pitchFamily="18" charset="0"/>
              </a:rPr>
              <a:t> such that </a:t>
            </a:r>
          </a:p>
          <a:p>
            <a:pPr lvl="1"/>
            <a:r>
              <a:rPr lang="en-US" sz="2000" dirty="0">
                <a:latin typeface="+mj-lt"/>
                <a:ea typeface="Cambria Math" panose="02040503050406030204" pitchFamily="18" charset="0"/>
              </a:rPr>
              <a:t>A = {w | M accepts w}</a:t>
            </a:r>
          </a:p>
          <a:p>
            <a:pPr lvl="1"/>
            <a:r>
              <a:rPr lang="en-US" sz="2000" dirty="0">
                <a:latin typeface="+mj-lt"/>
                <a:ea typeface="Cambria Math" panose="02040503050406030204" pitchFamily="18" charset="0"/>
              </a:rPr>
              <a:t>A is a subset of </a:t>
            </a:r>
            <a:r>
              <a:rPr lang="el-GR" sz="2000" i="0" dirty="0">
                <a:latin typeface="+mj-lt"/>
                <a:ea typeface="Cambria Math" panose="02040503050406030204" pitchFamily="18" charset="0"/>
              </a:rPr>
              <a:t>Σ</a:t>
            </a:r>
            <a:r>
              <a:rPr lang="en-US" sz="2000" i="0" dirty="0">
                <a:latin typeface="+mj-lt"/>
                <a:ea typeface="Cambria Math" panose="02040503050406030204" pitchFamily="18" charset="0"/>
              </a:rPr>
              <a:t>*</a:t>
            </a:r>
          </a:p>
          <a:p>
            <a:pPr lvl="1"/>
            <a:r>
              <a:rPr lang="en-US" sz="2000" dirty="0">
                <a:latin typeface="+mj-lt"/>
                <a:ea typeface="Cambria Math" panose="02040503050406030204" pitchFamily="18" charset="0"/>
              </a:rPr>
              <a:t>Generally I will refer to languages as L from now on</a:t>
            </a:r>
          </a:p>
          <a:p>
            <a:r>
              <a:rPr lang="en-US" sz="2000" dirty="0"/>
              <a:t>A machine is as complicated as the language it understands</a:t>
            </a:r>
          </a:p>
          <a:p>
            <a:pPr lvl="1"/>
            <a:r>
              <a:rPr lang="en-US" sz="2000" dirty="0"/>
              <a:t>Example: the language a politician employs in juxtaposition to the language a toddler uses</a:t>
            </a:r>
          </a:p>
        </p:txBody>
      </p:sp>
    </p:spTree>
    <p:extLst>
      <p:ext uri="{BB962C8B-B14F-4D97-AF65-F5344CB8AC3E}">
        <p14:creationId xmlns:p14="http://schemas.microsoft.com/office/powerpoint/2010/main" val="1404920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B2BA5B-1894-4AF7-A31A-68B310384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F8292AA-2164-4B18-AEBD-CC13F4CA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2E3DD6-EE3F-4714-B087-11DF4E1FB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5" y="424872"/>
            <a:ext cx="5336217" cy="6058223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48BEF-270B-4163-9757-497F6FEB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Examples of </a:t>
            </a:r>
            <a:r>
              <a:rPr lang="el-GR" i="0" dirty="0">
                <a:latin typeface="+mj-lt"/>
                <a:ea typeface="Cambria Math" panose="02040503050406030204" pitchFamily="18" charset="0"/>
              </a:rPr>
              <a:t>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85D93-75C7-4CEF-8F40-CB95E910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 dirty="0"/>
              <a:t>Latin letters</a:t>
            </a:r>
          </a:p>
          <a:p>
            <a:r>
              <a:rPr lang="en-US" dirty="0"/>
              <a:t>Hindu-Arabic numerals</a:t>
            </a:r>
          </a:p>
          <a:p>
            <a:r>
              <a:rPr lang="en-US" dirty="0"/>
              <a:t>Hebrew, Russian, Bulgarian, Ukrainian, Greek Etc.</a:t>
            </a:r>
          </a:p>
          <a:p>
            <a:r>
              <a:rPr lang="en-US" dirty="0"/>
              <a:t>Recall that previously, letters were pictorial representations of real-world objects</a:t>
            </a:r>
          </a:p>
          <a:p>
            <a:pPr lvl="1"/>
            <a:r>
              <a:rPr lang="en-US" dirty="0"/>
              <a:t>The reason why we can create words is because we don’t do that anymore</a:t>
            </a:r>
          </a:p>
          <a:p>
            <a:pPr lvl="1"/>
            <a:r>
              <a:rPr lang="en-US" dirty="0"/>
              <a:t>That forms the basis of computation theory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B8B2C1-56D3-48CF-B950-1C2F68E1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5541" y="282258"/>
            <a:ext cx="1906304" cy="2780881"/>
          </a:xfrm>
          <a:prstGeom prst="rect">
            <a:avLst/>
          </a:prstGeom>
          <a:solidFill>
            <a:srgbClr val="CF75E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indu-arabic numerals | Ancient numbers, Numeral, History">
            <a:extLst>
              <a:ext uri="{FF2B5EF4-FFF2-40B4-BE49-F238E27FC236}">
                <a16:creationId xmlns:a16="http://schemas.microsoft.com/office/drawing/2014/main" id="{A06738FC-90D3-42BB-BF48-864F13A33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7" r="21290" b="7275"/>
          <a:stretch/>
        </p:blipFill>
        <p:spPr bwMode="auto">
          <a:xfrm>
            <a:off x="8046720" y="3093713"/>
            <a:ext cx="393192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Latin alphabet we use today ultimately derived from the Phoenician  alphabet, the first alphabet ever created with 22 consonants. The Greeks  called their alphabet the “Phoenician letters.” : latin">
            <a:extLst>
              <a:ext uri="{FF2B5EF4-FFF2-40B4-BE49-F238E27FC236}">
                <a16:creationId xmlns:a16="http://schemas.microsoft.com/office/drawing/2014/main" id="{1BBC7E16-4202-44CD-976A-7E274A48D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" b="-2"/>
          <a:stretch/>
        </p:blipFill>
        <p:spPr bwMode="auto"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alphabets words and languages&quot;">
            <a:extLst>
              <a:ext uri="{FF2B5EF4-FFF2-40B4-BE49-F238E27FC236}">
                <a16:creationId xmlns:a16="http://schemas.microsoft.com/office/drawing/2014/main" id="{598FEFFB-71AD-4FA9-9F6C-D70CAB6C7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" r="7843" b="-6"/>
          <a:stretch/>
        </p:blipFill>
        <p:spPr bwMode="auto">
          <a:xfrm>
            <a:off x="10049028" y="282257"/>
            <a:ext cx="1919330" cy="278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1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3EBAD2E-B549-4E66-B669-7EB241F5BDEB}"/>
              </a:ext>
            </a:extLst>
          </p:cNvPr>
          <p:cNvSpPr/>
          <p:nvPr/>
        </p:nvSpPr>
        <p:spPr>
          <a:xfrm>
            <a:off x="612269" y="2312835"/>
            <a:ext cx="3605917" cy="3486648"/>
          </a:xfrm>
          <a:prstGeom prst="ellipse">
            <a:avLst/>
          </a:prstGeom>
        </p:spPr>
        <p:style>
          <a:lnRef idx="1">
            <a:schemeClr val="accent3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x-IV_mathan" dirty="0">
                <a:latin typeface="Cambria Math" panose="02040503050406030204" pitchFamily="18" charset="0"/>
              </a:rPr>
              <a:t>The Powerset of </a:t>
            </a:r>
            <a:r>
              <a:rPr lang="el-GR" i="0" dirty="0">
                <a:latin typeface="+mj-lt"/>
                <a:ea typeface="Cambria Math" panose="02040503050406030204" pitchFamily="18" charset="0"/>
              </a:rPr>
              <a:t>Σ</a:t>
            </a:r>
            <a:r>
              <a:rPr lang="en-US" i="0" dirty="0">
                <a:latin typeface="+mj-lt"/>
                <a:ea typeface="Cambria Math" panose="02040503050406030204" pitchFamily="18" charset="0"/>
              </a:rPr>
              <a:t>*</a:t>
            </a:r>
            <a:r>
              <a:rPr lang="x-IV_mathan" dirty="0">
                <a:latin typeface="Cambria Math" panose="02040503050406030204" pitchFamily="18" charset="0"/>
              </a:rPr>
              <a:t> (</a:t>
            </a:r>
            <a:r>
              <a:rPr lang="x-IV_mathan" sz="1800" dirty="0">
                <a:effectLst/>
                <a:latin typeface="Cambria Math" panose="02040503050406030204" pitchFamily="18" charset="0"/>
              </a:rPr>
              <a:t>𝒫</a:t>
            </a:r>
            <a:r>
              <a:rPr lang="en-US" sz="1800" dirty="0">
                <a:effectLst/>
                <a:latin typeface="Cambria Math" panose="02040503050406030204" pitchFamily="18" charset="0"/>
              </a:rPr>
              <a:t>(</a:t>
            </a:r>
            <a:r>
              <a:rPr lang="el-GR" i="0" dirty="0">
                <a:latin typeface="+mj-lt"/>
                <a:ea typeface="Cambria Math" panose="02040503050406030204" pitchFamily="18" charset="0"/>
              </a:rPr>
              <a:t>Σ</a:t>
            </a:r>
            <a:r>
              <a:rPr lang="en-US" dirty="0">
                <a:latin typeface="+mj-lt"/>
                <a:ea typeface="Cambria Math" panose="02040503050406030204" pitchFamily="18" charset="0"/>
              </a:rPr>
              <a:t>*))</a:t>
            </a:r>
          </a:p>
          <a:p>
            <a:pPr algn="ctr"/>
            <a:r>
              <a:rPr lang="en-US" dirty="0">
                <a:latin typeface="+mj-lt"/>
                <a:ea typeface="Cambria Math" panose="02040503050406030204" pitchFamily="18" charset="0"/>
              </a:rPr>
              <a:t>**Note: This is not to scale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0833C-376A-44F3-9738-94568AD1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languages in relation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DDD756-3E7E-4141-8802-3A3418787F92}"/>
              </a:ext>
            </a:extLst>
          </p:cNvPr>
          <p:cNvSpPr/>
          <p:nvPr/>
        </p:nvSpPr>
        <p:spPr>
          <a:xfrm>
            <a:off x="1618128" y="3444904"/>
            <a:ext cx="1701541" cy="1254318"/>
          </a:xfrm>
          <a:prstGeom prst="ellipse">
            <a:avLst/>
          </a:prstGeom>
          <a:blipFill>
            <a:blip r:embed="rId2">
              <a:alphaModFix amt="20000"/>
            </a:blip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Regular Languages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21CDE8-D42A-4B9B-BBAF-8C581DFCEBE7}"/>
              </a:ext>
            </a:extLst>
          </p:cNvPr>
          <p:cNvSpPr/>
          <p:nvPr/>
        </p:nvSpPr>
        <p:spPr>
          <a:xfrm>
            <a:off x="7973815" y="3391231"/>
            <a:ext cx="1850022" cy="13716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Finite Automatons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B3D48F-06BF-4B5C-B2BB-3757220789DB}"/>
              </a:ext>
            </a:extLst>
          </p:cNvPr>
          <p:cNvCxnSpPr>
            <a:cxnSpLocks/>
          </p:cNvCxnSpPr>
          <p:nvPr/>
        </p:nvCxnSpPr>
        <p:spPr>
          <a:xfrm flipV="1">
            <a:off x="2015656" y="3391231"/>
            <a:ext cx="7490128" cy="53673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D51BA4-6D49-48EB-A0BF-6FF6F5CE9D7B}"/>
              </a:ext>
            </a:extLst>
          </p:cNvPr>
          <p:cNvCxnSpPr>
            <a:cxnSpLocks/>
          </p:cNvCxnSpPr>
          <p:nvPr/>
        </p:nvCxnSpPr>
        <p:spPr>
          <a:xfrm>
            <a:off x="2035226" y="4699222"/>
            <a:ext cx="7537837" cy="6360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E4E72C-6906-4C54-A359-B3B40B9B33F8}"/>
              </a:ext>
            </a:extLst>
          </p:cNvPr>
          <p:cNvSpPr txBox="1"/>
          <p:nvPr/>
        </p:nvSpPr>
        <p:spPr>
          <a:xfrm>
            <a:off x="4491318" y="3536576"/>
            <a:ext cx="2626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Languages and </a:t>
            </a:r>
          </a:p>
          <a:p>
            <a:r>
              <a:rPr lang="en-US" dirty="0"/>
              <a:t>Finite Automata are related</a:t>
            </a:r>
          </a:p>
        </p:txBody>
      </p:sp>
    </p:spTree>
    <p:extLst>
      <p:ext uri="{BB962C8B-B14F-4D97-AF65-F5344CB8AC3E}">
        <p14:creationId xmlns:p14="http://schemas.microsoft.com/office/powerpoint/2010/main" val="174520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BECEE-5C34-4142-9FB7-4AFD4AA0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754659"/>
            <a:ext cx="9860547" cy="300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>
                <a:solidFill>
                  <a:schemeClr val="bg1"/>
                </a:solidFill>
              </a:rPr>
              <a:t>Examples of DFAs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100664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50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48EB0-56F4-4FF7-A24E-0AA09EC9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Better vending machine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932E06-128C-4170-BD6F-CE2EC4314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08744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97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38C0A3-C1CF-4817-BA30-32B5C052F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5E38C0A3-C1CF-4817-BA30-32B5C052F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5E38C0A3-C1CF-4817-BA30-32B5C052F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5E38C0A3-C1CF-4817-BA30-32B5C052F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5E38C0A3-C1CF-4817-BA30-32B5C052FB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CB2E3E-21B4-45E3-AD9C-16DB1FEA3B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B2CB2E3E-21B4-45E3-AD9C-16DB1FEA3B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B2CB2E3E-21B4-45E3-AD9C-16DB1FEA3B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B2CB2E3E-21B4-45E3-AD9C-16DB1FEA3B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graphicEl>
                                              <a:dgm id="{B2CB2E3E-21B4-45E3-AD9C-16DB1FEA3B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D36CBB-A692-4131-A146-9C82C396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C7D36CBB-A692-4131-A146-9C82C396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C7D36CBB-A692-4131-A146-9C82C396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C7D36CBB-A692-4131-A146-9C82C396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C7D36CBB-A692-4131-A146-9C82C39695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D01258-6404-4812-81C4-1658A349B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EFD01258-6404-4812-81C4-1658A349B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EFD01258-6404-4812-81C4-1658A349B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EFD01258-6404-4812-81C4-1658A349B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EFD01258-6404-4812-81C4-1658A349B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27948F-BDCF-477C-B2E8-7E772233F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8627948F-BDCF-477C-B2E8-7E772233F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graphicEl>
                                              <a:dgm id="{8627948F-BDCF-477C-B2E8-7E772233F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8627948F-BDCF-477C-B2E8-7E772233F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8627948F-BDCF-477C-B2E8-7E772233FA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8AFECD-9DBD-479A-AABA-ADEAD0F02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278AFECD-9DBD-479A-AABA-ADEAD0F02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278AFECD-9DBD-479A-AABA-ADEAD0F02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278AFECD-9DBD-479A-AABA-ADEAD0F02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278AFECD-9DBD-479A-AABA-ADEAD0F023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4661AB-B858-41CA-B3BC-99784AF08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4E4661AB-B858-41CA-B3BC-99784AF08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4E4661AB-B858-41CA-B3BC-99784AF08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4E4661AB-B858-41CA-B3BC-99784AF08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graphicEl>
                                              <a:dgm id="{4E4661AB-B858-41CA-B3BC-99784AF08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5509F4-3906-4B3F-B718-C0EB06C7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685509F4-3906-4B3F-B718-C0EB06C7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graphicEl>
                                              <a:dgm id="{685509F4-3906-4B3F-B718-C0EB06C7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graphicEl>
                                              <a:dgm id="{685509F4-3906-4B3F-B718-C0EB06C7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graphicEl>
                                              <a:dgm id="{685509F4-3906-4B3F-B718-C0EB06C73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BE748-CAA4-460F-9591-10BC0F9F07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EE7BE748-CAA4-460F-9591-10BC0F9F07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EE7BE748-CAA4-460F-9591-10BC0F9F07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graphicEl>
                                              <a:dgm id="{EE7BE748-CAA4-460F-9591-10BC0F9F07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graphicEl>
                                              <a:dgm id="{EE7BE748-CAA4-460F-9591-10BC0F9F07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B05315-A95F-4B84-B28D-D98FC5521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graphicEl>
                                              <a:dgm id="{A7B05315-A95F-4B84-B28D-D98FC5521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graphicEl>
                                              <a:dgm id="{A7B05315-A95F-4B84-B28D-D98FC5521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A7B05315-A95F-4B84-B28D-D98FC5521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graphicEl>
                                              <a:dgm id="{A7B05315-A95F-4B84-B28D-D98FC55211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F55D03-A480-417D-BE69-0244BBC1C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graphicEl>
                                              <a:dgm id="{F6F55D03-A480-417D-BE69-0244BBC1C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graphicEl>
                                              <a:dgm id="{F6F55D03-A480-417D-BE69-0244BBC1C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graphicEl>
                                              <a:dgm id="{F6F55D03-A480-417D-BE69-0244BBC1C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graphicEl>
                                              <a:dgm id="{F6F55D03-A480-417D-BE69-0244BBC1C2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348D46-CD5F-4594-A08C-A185957E4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graphicEl>
                                              <a:dgm id="{D9348D46-CD5F-4594-A08C-A185957E4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graphicEl>
                                              <a:dgm id="{D9348D46-CD5F-4594-A08C-A185957E4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graphicEl>
                                              <a:dgm id="{D9348D46-CD5F-4594-A08C-A185957E4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graphicEl>
                                              <a:dgm id="{D9348D46-CD5F-4594-A08C-A185957E41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3FBBF9-37C4-490E-B381-A41B976D8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graphicEl>
                                              <a:dgm id="{023FBBF9-37C4-490E-B381-A41B976D8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graphicEl>
                                              <a:dgm id="{023FBBF9-37C4-490E-B381-A41B976D8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graphicEl>
                                              <a:dgm id="{023FBBF9-37C4-490E-B381-A41B976D8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>
                                            <p:graphicEl>
                                              <a:dgm id="{023FBBF9-37C4-490E-B381-A41B976D88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08D586-6784-4721-B43B-91722BD7F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graphicEl>
                                              <a:dgm id="{E208D586-6784-4721-B43B-91722BD7F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graphicEl>
                                              <a:dgm id="{E208D586-6784-4721-B43B-91722BD7F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graphicEl>
                                              <a:dgm id="{E208D586-6784-4721-B43B-91722BD7F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">
                                            <p:graphicEl>
                                              <a:dgm id="{E208D586-6784-4721-B43B-91722BD7F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736492-551F-4C30-810C-8899612E4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graphicEl>
                                              <a:dgm id="{8C736492-551F-4C30-810C-8899612E4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graphicEl>
                                              <a:dgm id="{8C736492-551F-4C30-810C-8899612E4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>
                                            <p:graphicEl>
                                              <a:dgm id="{8C736492-551F-4C30-810C-8899612E4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">
                                            <p:graphicEl>
                                              <a:dgm id="{8C736492-551F-4C30-810C-8899612E4C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935FF-44C4-49CF-98D3-FE07153B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>
                <a:solidFill>
                  <a:schemeClr val="bg1"/>
                </a:solidFill>
              </a:rPr>
              <a:t>State diagram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DB70C-D0BE-447E-97BF-F7972705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70" y="1140363"/>
            <a:ext cx="6202238" cy="457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5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7B2BA5B-1894-4AF7-A31A-68B310384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8292AA-2164-4B18-AEBD-CC13F4CA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2E3DD6-EE3F-4714-B087-11DF4E1FB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5" y="424872"/>
            <a:ext cx="5336217" cy="6058223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25BA-2E3B-4799-8B06-BCC64DDA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Adam, Eve, fruit and a golem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09B9-BE9F-4500-9849-23CCAD4A4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Based on the famous </a:t>
            </a:r>
            <a:r>
              <a:rPr lang="en-US" sz="1500" dirty="0">
                <a:hlinkClick r:id="rId2"/>
              </a:rPr>
              <a:t>man, wolf, goat and cabbage puzzle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This technically isn’t a DFA (it is a finite automaton), but it will help us think about how to approach these problems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The puzzle works as follows: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 golem wants to move Adam (A), Eve (E) and a particular piece of fruit (F) from one world to another (using some magical golem portal or something)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While the golem is with A, E and F, nothing will happen but: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If A is with E, A will run away with E for reasons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If E is with F, E will eat F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Can we construct an automaton that can give our golem friend a solution?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B8B2C1-56D3-48CF-B950-1C2F68E1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rgbClr val="CF75E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37A8D7-D2CC-4162-895A-C3ECA645F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rgbClr val="CF75E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olem - Wikipedia">
            <a:extLst>
              <a:ext uri="{FF2B5EF4-FFF2-40B4-BE49-F238E27FC236}">
                <a16:creationId xmlns:a16="http://schemas.microsoft.com/office/drawing/2014/main" id="{7E2BB06F-700E-4E12-8B5A-05A7FC7D6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r="3" b="12878"/>
          <a:stretch/>
        </p:blipFill>
        <p:spPr bwMode="auto">
          <a:xfrm>
            <a:off x="8245165" y="3209731"/>
            <a:ext cx="3716680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FCA30-B869-4C42-8318-09F8F7A791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54" b="7258"/>
          <a:stretch/>
        </p:blipFill>
        <p:spPr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848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3C41"/>
      </a:dk2>
      <a:lt2>
        <a:srgbClr val="E3E8E2"/>
      </a:lt2>
      <a:accent1>
        <a:srgbClr val="CF75E7"/>
      </a:accent1>
      <a:accent2>
        <a:srgbClr val="8A57E2"/>
      </a:accent2>
      <a:accent3>
        <a:srgbClr val="757BE7"/>
      </a:accent3>
      <a:accent4>
        <a:srgbClr val="5797E2"/>
      </a:accent4>
      <a:accent5>
        <a:srgbClr val="3FB2C2"/>
      </a:accent5>
      <a:accent6>
        <a:srgbClr val="46B594"/>
      </a:accent6>
      <a:hlink>
        <a:srgbClr val="638F56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1409</Words>
  <Application>Microsoft Office PowerPoint</Application>
  <PresentationFormat>Widescreen</PresentationFormat>
  <Paragraphs>129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Century Gothic</vt:lpstr>
      <vt:lpstr>Garamond</vt:lpstr>
      <vt:lpstr>Times New Roman</vt:lpstr>
      <vt:lpstr>Wingdings 3</vt:lpstr>
      <vt:lpstr>SavonVTI</vt:lpstr>
      <vt:lpstr>Retrospect</vt:lpstr>
      <vt:lpstr>Slice</vt:lpstr>
      <vt:lpstr>Organic</vt:lpstr>
      <vt:lpstr>1_Organic</vt:lpstr>
      <vt:lpstr>Deterministic Finite Automata</vt:lpstr>
      <vt:lpstr>Review</vt:lpstr>
      <vt:lpstr>Σ*</vt:lpstr>
      <vt:lpstr>Examples of Σ</vt:lpstr>
      <vt:lpstr>Regular languages in relation</vt:lpstr>
      <vt:lpstr>Examples of DFAs</vt:lpstr>
      <vt:lpstr>Better vending machine</vt:lpstr>
      <vt:lpstr>State diagram</vt:lpstr>
      <vt:lpstr>Adam, Eve, fruit and a golem</vt:lpstr>
      <vt:lpstr>Thinking time</vt:lpstr>
      <vt:lpstr>State Diagram:  Built with JFLAP</vt:lpstr>
      <vt:lpstr>Gaming</vt:lpstr>
      <vt:lpstr>Construct a DFA where the string starts and ends with a or starts and ends with b</vt:lpstr>
      <vt:lpstr>State Diagram</vt:lpstr>
      <vt:lpstr>Design a DFA where the number of 1’s is a positive even value Alphabet is {0,1}</vt:lpstr>
      <vt:lpstr>Formal definition of computation</vt:lpstr>
      <vt:lpstr>Regular operations</vt:lpstr>
      <vt:lpstr>Create state diagrams for these languages:  Σ = {a,b}</vt:lpstr>
      <vt:lpstr>Create state diagrams for these languages:  Σ = {0,1}</vt:lpstr>
      <vt:lpstr>Regular language facts:</vt:lpstr>
      <vt:lpstr>Create state diagrams for these languages:  Σ = {a,b}</vt:lpstr>
      <vt:lpstr>The pumping lemma</vt:lpstr>
      <vt:lpstr>What does the pumping lemma say?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Deterministic Finite Automata</dc:title>
  <dc:creator>Ariel Avshalom</dc:creator>
  <cp:lastModifiedBy>Ariel Avshalom</cp:lastModifiedBy>
  <cp:revision>1</cp:revision>
  <dcterms:created xsi:type="dcterms:W3CDTF">2020-09-04T03:38:13Z</dcterms:created>
  <dcterms:modified xsi:type="dcterms:W3CDTF">2020-09-04T04:28:35Z</dcterms:modified>
</cp:coreProperties>
</file>